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2"/>
  </p:notesMasterIdLst>
  <p:handoutMasterIdLst>
    <p:handoutMasterId r:id="rId23"/>
  </p:handoutMasterIdLst>
  <p:sldIdLst>
    <p:sldId id="438" r:id="rId5"/>
    <p:sldId id="439" r:id="rId6"/>
    <p:sldId id="448" r:id="rId7"/>
    <p:sldId id="437" r:id="rId8"/>
    <p:sldId id="449" r:id="rId9"/>
    <p:sldId id="451" r:id="rId10"/>
    <p:sldId id="442" r:id="rId11"/>
    <p:sldId id="450" r:id="rId12"/>
    <p:sldId id="454" r:id="rId13"/>
    <p:sldId id="462" r:id="rId14"/>
    <p:sldId id="461" r:id="rId15"/>
    <p:sldId id="443" r:id="rId16"/>
    <p:sldId id="444" r:id="rId17"/>
    <p:sldId id="447" r:id="rId18"/>
    <p:sldId id="460" r:id="rId19"/>
    <p:sldId id="457" r:id="rId20"/>
    <p:sldId id="43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1941E44-6462-56A9-C448-1EA03959C6F1}" name="Sherina Lu" initials="SL" userId="S::sherina.lu@griffithuni.edu.au::55f4e279-d220-4377-b388-1bbb4cdad3a2" providerId="AD"/>
  <p188:author id="{8A24B37C-616B-1777-7AF0-0FB4314A2C91}" name="Henry Ng" initials="HN" userId="S::henry.ng2@griffithuni.edu.au::a15199e3-c1c7-4365-8c2f-035b9d3ab17d"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8187"/>
    <a:srgbClr val="0C4046"/>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E3FDE45-AF77-4B5C-9715-49D594BDF05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E4D2272-D660-A337-AEF3-BE066BD5453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1FE5A70-71C2-F335-270C-B94537340C5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DC5A369-CA0E-4FC6-90EE-5FA969A08EF8}" type="datetimeFigureOut">
              <a:rPr lang="en-US" smtClean="0"/>
              <a:t>8/3/2025</a:t>
            </a:fld>
            <a:endParaRPr lang="en-US"/>
          </a:p>
        </p:txBody>
      </p:sp>
      <p:sp>
        <p:nvSpPr>
          <p:cNvPr id="4" name="Footer Placeholder 3">
            <a:extLst>
              <a:ext uri="{FF2B5EF4-FFF2-40B4-BE49-F238E27FC236}">
                <a16:creationId xmlns:a16="http://schemas.microsoft.com/office/drawing/2014/main" id="{D91E1B03-0F86-16E7-11BE-81F9F4CD66B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C4524B8-3914-99B2-2620-0F2A88D335A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9210F9-8331-407C-A034-F95DCB303EBC}" type="slidenum">
              <a:rPr lang="en-US" smtClean="0"/>
              <a:t>‹#›</a:t>
            </a:fld>
            <a:endParaRPr lang="en-US"/>
          </a:p>
        </p:txBody>
      </p:sp>
    </p:spTree>
    <p:extLst>
      <p:ext uri="{BB962C8B-B14F-4D97-AF65-F5344CB8AC3E}">
        <p14:creationId xmlns:p14="http://schemas.microsoft.com/office/powerpoint/2010/main" val="931005878"/>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4AB06A-EEDC-421C-B5A0-5E9E5241A8E5}" type="datetimeFigureOut">
              <a:rPr lang="en-US" smtClean="0"/>
              <a:t>8/3/2025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BF9438-3EEF-4192-9815-F6F44770AEF7}" type="slidenum">
              <a:rPr lang="en-US" smtClean="0"/>
              <a:t>‹#›</a:t>
            </a:fld>
            <a:endParaRPr lang="en-US"/>
          </a:p>
        </p:txBody>
      </p:sp>
    </p:spTree>
    <p:extLst>
      <p:ext uri="{BB962C8B-B14F-4D97-AF65-F5344CB8AC3E}">
        <p14:creationId xmlns:p14="http://schemas.microsoft.com/office/powerpoint/2010/main" val="26522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2BF9438-3EEF-4192-9815-F6F44770AEF7}" type="slidenum">
              <a:rPr lang="en-US" smtClean="0"/>
              <a:t>1</a:t>
            </a:fld>
            <a:endParaRPr lang="en-US"/>
          </a:p>
        </p:txBody>
      </p:sp>
    </p:spTree>
    <p:extLst>
      <p:ext uri="{BB962C8B-B14F-4D97-AF65-F5344CB8AC3E}">
        <p14:creationId xmlns:p14="http://schemas.microsoft.com/office/powerpoint/2010/main" val="16019570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81DE1-321A-994D-1C69-69A7806A26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F21831D-5F83-E0F7-6F6C-93D8DE60F7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EE6D1F-1AD1-A165-CDAB-F37CDBC642F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4F9F3E5-68D9-9277-448F-8F72F7D47A02}"/>
              </a:ext>
            </a:extLst>
          </p:cNvPr>
          <p:cNvSpPr>
            <a:spLocks noGrp="1"/>
          </p:cNvSpPr>
          <p:nvPr>
            <p:ph type="sldNum" sz="quarter" idx="5"/>
          </p:nvPr>
        </p:nvSpPr>
        <p:spPr/>
        <p:txBody>
          <a:bodyPr/>
          <a:lstStyle/>
          <a:p>
            <a:fld id="{32BF9438-3EEF-4192-9815-F6F44770AEF7}" type="slidenum">
              <a:rPr lang="en-US" smtClean="0"/>
              <a:t>15</a:t>
            </a:fld>
            <a:endParaRPr lang="en-US"/>
          </a:p>
        </p:txBody>
      </p:sp>
    </p:spTree>
    <p:extLst>
      <p:ext uri="{BB962C8B-B14F-4D97-AF65-F5344CB8AC3E}">
        <p14:creationId xmlns:p14="http://schemas.microsoft.com/office/powerpoint/2010/main" val="1947253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2BF9438-3EEF-4192-9815-F6F44770AEF7}" type="slidenum">
              <a:rPr lang="en-US" smtClean="0"/>
              <a:t>17</a:t>
            </a:fld>
            <a:endParaRPr lang="en-US"/>
          </a:p>
        </p:txBody>
      </p:sp>
    </p:spTree>
    <p:extLst>
      <p:ext uri="{BB962C8B-B14F-4D97-AF65-F5344CB8AC3E}">
        <p14:creationId xmlns:p14="http://schemas.microsoft.com/office/powerpoint/2010/main" val="32844697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2BF9438-3EEF-4192-9815-F6F44770AEF7}" type="slidenum">
              <a:rPr lang="en-US" smtClean="0"/>
              <a:t>2</a:t>
            </a:fld>
            <a:endParaRPr lang="en-US"/>
          </a:p>
        </p:txBody>
      </p:sp>
    </p:spTree>
    <p:extLst>
      <p:ext uri="{BB962C8B-B14F-4D97-AF65-F5344CB8AC3E}">
        <p14:creationId xmlns:p14="http://schemas.microsoft.com/office/powerpoint/2010/main" val="6209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2BF9438-3EEF-4192-9815-F6F44770AEF7}" type="slidenum">
              <a:rPr lang="en-US" smtClean="0"/>
              <a:t>4</a:t>
            </a:fld>
            <a:endParaRPr lang="en-US"/>
          </a:p>
        </p:txBody>
      </p:sp>
    </p:spTree>
    <p:extLst>
      <p:ext uri="{BB962C8B-B14F-4D97-AF65-F5344CB8AC3E}">
        <p14:creationId xmlns:p14="http://schemas.microsoft.com/office/powerpoint/2010/main" val="1244630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2BF9438-3EEF-4192-9815-F6F44770AEF7}" type="slidenum">
              <a:rPr lang="en-US" smtClean="0"/>
              <a:t>7</a:t>
            </a:fld>
            <a:endParaRPr lang="en-US"/>
          </a:p>
        </p:txBody>
      </p:sp>
    </p:spTree>
    <p:extLst>
      <p:ext uri="{BB962C8B-B14F-4D97-AF65-F5344CB8AC3E}">
        <p14:creationId xmlns:p14="http://schemas.microsoft.com/office/powerpoint/2010/main" val="1375002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C8D003-8E69-747E-6E8B-EDE6C881D9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A9D8E6-8F84-2AE6-5880-EE46C3F018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B37B17-CA09-35B7-8961-48253AD45C8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D7A9432-EA81-00CA-B0E1-C2B33883537A}"/>
              </a:ext>
            </a:extLst>
          </p:cNvPr>
          <p:cNvSpPr>
            <a:spLocks noGrp="1"/>
          </p:cNvSpPr>
          <p:nvPr>
            <p:ph type="sldNum" sz="quarter" idx="5"/>
          </p:nvPr>
        </p:nvSpPr>
        <p:spPr/>
        <p:txBody>
          <a:bodyPr/>
          <a:lstStyle/>
          <a:p>
            <a:fld id="{32BF9438-3EEF-4192-9815-F6F44770AEF7}" type="slidenum">
              <a:rPr lang="en-US" smtClean="0"/>
              <a:t>10</a:t>
            </a:fld>
            <a:endParaRPr lang="en-US"/>
          </a:p>
        </p:txBody>
      </p:sp>
    </p:spTree>
    <p:extLst>
      <p:ext uri="{BB962C8B-B14F-4D97-AF65-F5344CB8AC3E}">
        <p14:creationId xmlns:p14="http://schemas.microsoft.com/office/powerpoint/2010/main" val="1110376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E04827-E1C8-C2FD-A6AD-5BECDD32E1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477B33-DB2E-28B4-C18A-62AB983C4B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74E683D-D6BA-BBC9-B325-45BA20F6D58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E1D4779-D91C-06A8-1654-E1E6BE04CA50}"/>
              </a:ext>
            </a:extLst>
          </p:cNvPr>
          <p:cNvSpPr>
            <a:spLocks noGrp="1"/>
          </p:cNvSpPr>
          <p:nvPr>
            <p:ph type="sldNum" sz="quarter" idx="5"/>
          </p:nvPr>
        </p:nvSpPr>
        <p:spPr/>
        <p:txBody>
          <a:bodyPr/>
          <a:lstStyle/>
          <a:p>
            <a:fld id="{32BF9438-3EEF-4192-9815-F6F44770AEF7}" type="slidenum">
              <a:rPr lang="en-US" smtClean="0"/>
              <a:t>11</a:t>
            </a:fld>
            <a:endParaRPr lang="en-US"/>
          </a:p>
        </p:txBody>
      </p:sp>
    </p:spTree>
    <p:extLst>
      <p:ext uri="{BB962C8B-B14F-4D97-AF65-F5344CB8AC3E}">
        <p14:creationId xmlns:p14="http://schemas.microsoft.com/office/powerpoint/2010/main" val="1274587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12</a:t>
            </a:fld>
            <a:endParaRPr lang="en-US"/>
          </a:p>
        </p:txBody>
      </p:sp>
    </p:spTree>
    <p:extLst>
      <p:ext uri="{BB962C8B-B14F-4D97-AF65-F5344CB8AC3E}">
        <p14:creationId xmlns:p14="http://schemas.microsoft.com/office/powerpoint/2010/main" val="36892660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13</a:t>
            </a:fld>
            <a:endParaRPr lang="en-US"/>
          </a:p>
        </p:txBody>
      </p:sp>
    </p:spTree>
    <p:extLst>
      <p:ext uri="{BB962C8B-B14F-4D97-AF65-F5344CB8AC3E}">
        <p14:creationId xmlns:p14="http://schemas.microsoft.com/office/powerpoint/2010/main" val="1182412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32BF9438-3EEF-4192-9815-F6F44770AEF7}" type="slidenum">
              <a:rPr lang="en-US" smtClean="0"/>
              <a:t>14</a:t>
            </a:fld>
            <a:endParaRPr lang="en-US"/>
          </a:p>
        </p:txBody>
      </p:sp>
    </p:spTree>
    <p:extLst>
      <p:ext uri="{BB962C8B-B14F-4D97-AF65-F5344CB8AC3E}">
        <p14:creationId xmlns:p14="http://schemas.microsoft.com/office/powerpoint/2010/main" val="481655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D9960-406F-4187-A0E6-BD19C684039A}"/>
              </a:ext>
            </a:extLst>
          </p:cNvPr>
          <p:cNvSpPr>
            <a:spLocks noGrp="1"/>
          </p:cNvSpPr>
          <p:nvPr>
            <p:ph type="ctrTitle"/>
          </p:nvPr>
        </p:nvSpPr>
        <p:spPr>
          <a:xfrm>
            <a:off x="1249326" y="919716"/>
            <a:ext cx="8504275" cy="3551275"/>
          </a:xfrm>
        </p:spPr>
        <p:txBody>
          <a:bodyPr anchor="b">
            <a:normAutofit/>
          </a:bodyPr>
          <a:lstStyle>
            <a:lvl1pPr algn="l">
              <a:lnSpc>
                <a:spcPct val="100000"/>
              </a:lnSpc>
              <a:defRPr sz="5400"/>
            </a:lvl1pPr>
          </a:lstStyle>
          <a:p>
            <a:r>
              <a:rPr lang="en-US"/>
              <a:t>Click to edit Master title style</a:t>
            </a:r>
          </a:p>
        </p:txBody>
      </p:sp>
      <p:sp>
        <p:nvSpPr>
          <p:cNvPr id="3" name="Subtitle 2">
            <a:extLst>
              <a:ext uri="{FF2B5EF4-FFF2-40B4-BE49-F238E27FC236}">
                <a16:creationId xmlns:a16="http://schemas.microsoft.com/office/drawing/2014/main" id="{A427E7FE-647D-4B2F-BA13-AB3ED4C5CF5A}"/>
              </a:ext>
            </a:extLst>
          </p:cNvPr>
          <p:cNvSpPr>
            <a:spLocks noGrp="1"/>
          </p:cNvSpPr>
          <p:nvPr>
            <p:ph type="subTitle" idx="1"/>
          </p:nvPr>
        </p:nvSpPr>
        <p:spPr>
          <a:xfrm>
            <a:off x="1249326" y="4795284"/>
            <a:ext cx="8504275" cy="1084522"/>
          </a:xfrm>
        </p:spPr>
        <p:txBody>
          <a:bodyPr>
            <a:normAutofit/>
          </a:bodyPr>
          <a:lstStyle>
            <a:lvl1pPr marL="0" indent="0" algn="l">
              <a:lnSpc>
                <a:spcPct val="120000"/>
              </a:lnSpc>
              <a:buNone/>
              <a:defRPr sz="16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A5EF785-E0A7-4496-A5BA-49B0156F2628}"/>
              </a:ext>
            </a:extLst>
          </p:cNvPr>
          <p:cNvSpPr>
            <a:spLocks noGrp="1"/>
          </p:cNvSpPr>
          <p:nvPr>
            <p:ph type="dt" sz="half" idx="10"/>
          </p:nvPr>
        </p:nvSpPr>
        <p:spPr>
          <a:xfrm>
            <a:off x="8964706" y="6433202"/>
            <a:ext cx="2426446" cy="367841"/>
          </a:xfrm>
        </p:spPr>
        <p:txBody>
          <a:bodyPr/>
          <a:lstStyle/>
          <a:p>
            <a:endParaRPr lang="en-US"/>
          </a:p>
        </p:txBody>
      </p:sp>
      <p:sp>
        <p:nvSpPr>
          <p:cNvPr id="5" name="Footer Placeholder 4">
            <a:extLst>
              <a:ext uri="{FF2B5EF4-FFF2-40B4-BE49-F238E27FC236}">
                <a16:creationId xmlns:a16="http://schemas.microsoft.com/office/drawing/2014/main" id="{4742C627-38A1-4A14-8822-D8D33751CA30}"/>
              </a:ext>
            </a:extLst>
          </p:cNvPr>
          <p:cNvSpPr>
            <a:spLocks noGrp="1"/>
          </p:cNvSpPr>
          <p:nvPr>
            <p:ph type="ftr" sz="quarter" idx="11"/>
          </p:nvPr>
        </p:nvSpPr>
        <p:spPr/>
        <p:txBody>
          <a:bodyPr/>
          <a:lstStyle/>
          <a:p>
            <a:endParaRPr lang="en-US" sz="1000"/>
          </a:p>
        </p:txBody>
      </p:sp>
      <p:sp>
        <p:nvSpPr>
          <p:cNvPr id="6" name="Slide Number Placeholder 5">
            <a:extLst>
              <a:ext uri="{FF2B5EF4-FFF2-40B4-BE49-F238E27FC236}">
                <a16:creationId xmlns:a16="http://schemas.microsoft.com/office/drawing/2014/main" id="{2EEBE346-5F34-48CD-8928-DA8567AEDD15}"/>
              </a:ext>
            </a:extLst>
          </p:cNvPr>
          <p:cNvSpPr>
            <a:spLocks noGrp="1"/>
          </p:cNvSpPr>
          <p:nvPr>
            <p:ph type="sldNum" sz="quarter" idx="12"/>
          </p:nvPr>
        </p:nvSpPr>
        <p:spPr>
          <a:xfrm>
            <a:off x="11391152" y="6433203"/>
            <a:ext cx="702781" cy="367842"/>
          </a:xfrm>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512113060"/>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B05F0-2B44-47BC-86B3-58E2C70806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A5B5DA-7628-4AC1-8EAE-5010C2A981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A4E7C3-7830-49F3-9F45-4B2F2B4CAC9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845E328-AD12-449C-BE6E-76DF005E8686}"/>
              </a:ext>
            </a:extLst>
          </p:cNvPr>
          <p:cNvSpPr>
            <a:spLocks noGrp="1"/>
          </p:cNvSpPr>
          <p:nvPr>
            <p:ph type="ftr" sz="quarter" idx="11"/>
          </p:nvPr>
        </p:nvSpPr>
        <p:spPr/>
        <p:txBody>
          <a:bodyPr/>
          <a:lstStyle/>
          <a:p>
            <a:endParaRPr lang="en-US" sz="1000"/>
          </a:p>
        </p:txBody>
      </p:sp>
      <p:sp>
        <p:nvSpPr>
          <p:cNvPr id="6" name="Slide Number Placeholder 5">
            <a:extLst>
              <a:ext uri="{FF2B5EF4-FFF2-40B4-BE49-F238E27FC236}">
                <a16:creationId xmlns:a16="http://schemas.microsoft.com/office/drawing/2014/main" id="{7F0F374F-390D-49D8-A7C8-5BEFA3532345}"/>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50943088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50F530-2925-4F98-89EC-95C2EC4769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1A79366-3281-483D-8731-0D01B2B24A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5ED8B2-BE7F-4417-8A8A-A95C8BB7082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01A0D96-671F-4A85-89C6-946624CB1E0B}"/>
              </a:ext>
            </a:extLst>
          </p:cNvPr>
          <p:cNvSpPr>
            <a:spLocks noGrp="1"/>
          </p:cNvSpPr>
          <p:nvPr>
            <p:ph type="ftr" sz="quarter" idx="11"/>
          </p:nvPr>
        </p:nvSpPr>
        <p:spPr/>
        <p:txBody>
          <a:bodyPr/>
          <a:lstStyle/>
          <a:p>
            <a:endParaRPr lang="en-US" sz="1000"/>
          </a:p>
        </p:txBody>
      </p:sp>
      <p:sp>
        <p:nvSpPr>
          <p:cNvPr id="6" name="Slide Number Placeholder 5">
            <a:extLst>
              <a:ext uri="{FF2B5EF4-FFF2-40B4-BE49-F238E27FC236}">
                <a16:creationId xmlns:a16="http://schemas.microsoft.com/office/drawing/2014/main" id="{585BA434-2E32-4719-B45C-0490D685265D}"/>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1867728041"/>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1">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5040DA2-B75D-1B49-51F9-967501F7F67B}"/>
              </a:ext>
            </a:extLst>
          </p:cNvPr>
          <p:cNvSpPr>
            <a:spLocks noGrp="1"/>
          </p:cNvSpPr>
          <p:nvPr>
            <p:ph type="title" hasCustomPrompt="1"/>
          </p:nvPr>
        </p:nvSpPr>
        <p:spPr>
          <a:xfrm>
            <a:off x="994876" y="887638"/>
            <a:ext cx="10202248" cy="5094496"/>
          </a:xfrm>
        </p:spPr>
        <p:txBody>
          <a:bodyPr/>
          <a:lstStyle>
            <a:lvl1pPr algn="ctr">
              <a:defRPr sz="4800">
                <a:solidFill>
                  <a:schemeClr val="bg1"/>
                </a:solidFill>
              </a:defRPr>
            </a:lvl1pPr>
          </a:lstStyle>
          <a:p>
            <a:r>
              <a:rPr lang="en-US"/>
              <a:t>Click to add title</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
        <p:nvSpPr>
          <p:cNvPr id="2" name="Rectangle 1">
            <a:extLst>
              <a:ext uri="{FF2B5EF4-FFF2-40B4-BE49-F238E27FC236}">
                <a16:creationId xmlns:a16="http://schemas.microsoft.com/office/drawing/2014/main" id="{8E93BDAB-CB06-403B-00FD-9D1C2812A298}"/>
              </a:ext>
              <a:ext uri="{C183D7F6-B498-43B3-948B-1728B52AA6E4}">
                <adec:decorative xmlns:adec="http://schemas.microsoft.com/office/drawing/2017/decorative" val="1"/>
              </a:ext>
            </a:extLst>
          </p:cNvPr>
          <p:cNvSpPr/>
          <p:nvPr userDrawn="1"/>
        </p:nvSpPr>
        <p:spPr>
          <a:xfrm rot="5400000">
            <a:off x="-2990939" y="2990938"/>
            <a:ext cx="6855801"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6FB1FDB-9C8A-890A-5051-8D49E105FD49}"/>
              </a:ext>
              <a:ext uri="{C183D7F6-B498-43B3-948B-1728B52AA6E4}">
                <adec:decorative xmlns:adec="http://schemas.microsoft.com/office/drawing/2017/decorative" val="1"/>
              </a:ext>
            </a:extLst>
          </p:cNvPr>
          <p:cNvSpPr/>
          <p:nvPr userDrawn="1"/>
        </p:nvSpPr>
        <p:spPr>
          <a:xfrm>
            <a:off x="1" y="5983104"/>
            <a:ext cx="12192000" cy="873925"/>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21">
            <a:extLst>
              <a:ext uri="{FF2B5EF4-FFF2-40B4-BE49-F238E27FC236}">
                <a16:creationId xmlns:a16="http://schemas.microsoft.com/office/drawing/2014/main" id="{46056E81-9CB5-42E9-6689-B711F575C8F2}"/>
              </a:ext>
              <a:ext uri="{C183D7F6-B498-43B3-948B-1728B52AA6E4}">
                <adec:decorative xmlns:adec="http://schemas.microsoft.com/office/drawing/2017/decorative" val="1"/>
              </a:ext>
            </a:extLst>
          </p:cNvPr>
          <p:cNvSpPr/>
          <p:nvPr userDrawn="1"/>
        </p:nvSpPr>
        <p:spPr>
          <a:xfrm flipV="1">
            <a:off x="8981493" y="0"/>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22">
            <a:extLst>
              <a:ext uri="{FF2B5EF4-FFF2-40B4-BE49-F238E27FC236}">
                <a16:creationId xmlns:a16="http://schemas.microsoft.com/office/drawing/2014/main" id="{3D075254-6FC4-6738-BBBE-1BACB99E424A}"/>
              </a:ext>
              <a:ext uri="{C183D7F6-B498-43B3-948B-1728B52AA6E4}">
                <adec:decorative xmlns:adec="http://schemas.microsoft.com/office/drawing/2017/decorative" val="1"/>
              </a:ext>
            </a:extLst>
          </p:cNvPr>
          <p:cNvSpPr>
            <a:spLocks noChangeAspect="1"/>
          </p:cNvSpPr>
          <p:nvPr userDrawn="1"/>
        </p:nvSpPr>
        <p:spPr>
          <a:xfrm flipH="1" flipV="1">
            <a:off x="0" y="-8"/>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709107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About 1">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5BA2562-20F9-9DC8-81EB-6ED26B24D7E3}"/>
              </a:ext>
              <a:ext uri="{C183D7F6-B498-43B3-948B-1728B52AA6E4}">
                <adec:decorative xmlns:adec="http://schemas.microsoft.com/office/drawing/2017/decorative" val="1"/>
              </a:ext>
            </a:extLst>
          </p:cNvPr>
          <p:cNvSpPr/>
          <p:nvPr userDrawn="1"/>
        </p:nvSpPr>
        <p:spPr>
          <a:xfrm>
            <a:off x="1" y="5983099"/>
            <a:ext cx="12192000" cy="8739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25">
            <a:extLst>
              <a:ext uri="{FF2B5EF4-FFF2-40B4-BE49-F238E27FC236}">
                <a16:creationId xmlns:a16="http://schemas.microsoft.com/office/drawing/2014/main" id="{369E878B-C75C-98DC-B694-2C40507C4945}"/>
              </a:ext>
              <a:ext uri="{C183D7F6-B498-43B3-948B-1728B52AA6E4}">
                <adec:decorative xmlns:adec="http://schemas.microsoft.com/office/drawing/2017/decorative" val="1"/>
              </a:ext>
            </a:extLst>
          </p:cNvPr>
          <p:cNvSpPr/>
          <p:nvPr userDrawn="1"/>
        </p:nvSpPr>
        <p:spPr>
          <a:xfrm>
            <a:off x="8991644" y="3657675"/>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7">
            <a:extLst>
              <a:ext uri="{FF2B5EF4-FFF2-40B4-BE49-F238E27FC236}">
                <a16:creationId xmlns:a16="http://schemas.microsoft.com/office/drawing/2014/main" id="{DC03A063-67E0-718E-206C-6C807C20026A}"/>
              </a:ext>
              <a:ext uri="{C183D7F6-B498-43B3-948B-1728B52AA6E4}">
                <adec:decorative xmlns:adec="http://schemas.microsoft.com/office/drawing/2017/decorative" val="1"/>
              </a:ext>
            </a:extLst>
          </p:cNvPr>
          <p:cNvSpPr>
            <a:spLocks noChangeAspect="1"/>
          </p:cNvSpPr>
          <p:nvPr userDrawn="1"/>
        </p:nvSpPr>
        <p:spPr>
          <a:xfrm flipH="1" flipV="1">
            <a:off x="0" y="-5"/>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30">
            <a:extLst>
              <a:ext uri="{FF2B5EF4-FFF2-40B4-BE49-F238E27FC236}">
                <a16:creationId xmlns:a16="http://schemas.microsoft.com/office/drawing/2014/main" id="{6D86FEEF-2721-A616-B636-7C6F8B1B5D56}"/>
              </a:ext>
              <a:ext uri="{C183D7F6-B498-43B3-948B-1728B52AA6E4}">
                <adec:decorative xmlns:adec="http://schemas.microsoft.com/office/drawing/2017/decorative" val="1"/>
              </a:ext>
            </a:extLst>
          </p:cNvPr>
          <p:cNvSpPr>
            <a:spLocks noChangeAspect="1"/>
          </p:cNvSpPr>
          <p:nvPr userDrawn="1"/>
        </p:nvSpPr>
        <p:spPr>
          <a:xfrm rot="16200000" flipH="1" flipV="1">
            <a:off x="-433923" y="554625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Title 17">
            <a:extLst>
              <a:ext uri="{FF2B5EF4-FFF2-40B4-BE49-F238E27FC236}">
                <a16:creationId xmlns:a16="http://schemas.microsoft.com/office/drawing/2014/main" id="{4AC20A76-77DC-62F7-C0E5-66C03853B31E}"/>
              </a:ext>
            </a:extLst>
          </p:cNvPr>
          <p:cNvSpPr>
            <a:spLocks noGrp="1"/>
          </p:cNvSpPr>
          <p:nvPr>
            <p:ph type="title" hasCustomPrompt="1"/>
          </p:nvPr>
        </p:nvSpPr>
        <p:spPr>
          <a:xfrm>
            <a:off x="1371599" y="1478396"/>
            <a:ext cx="3710355" cy="3445297"/>
          </a:xfrm>
        </p:spPr>
        <p:txBody>
          <a:bodyPr>
            <a:normAutofit/>
          </a:bodyPr>
          <a:lstStyle>
            <a:lvl1pPr>
              <a:defRPr sz="3600">
                <a:solidFill>
                  <a:schemeClr val="accent2">
                    <a:lumMod val="75000"/>
                  </a:schemeClr>
                </a:solidFill>
              </a:defRPr>
            </a:lvl1pPr>
          </a:lstStyle>
          <a:p>
            <a:r>
              <a:rPr lang="en-US"/>
              <a:t>Click to add title</a:t>
            </a:r>
          </a:p>
        </p:txBody>
      </p:sp>
      <p:sp>
        <p:nvSpPr>
          <p:cNvPr id="20" name="Content Placeholder 19">
            <a:extLst>
              <a:ext uri="{FF2B5EF4-FFF2-40B4-BE49-F238E27FC236}">
                <a16:creationId xmlns:a16="http://schemas.microsoft.com/office/drawing/2014/main" id="{CF99A149-DEF4-9E0F-D0DE-E859DB6CA539}"/>
              </a:ext>
            </a:extLst>
          </p:cNvPr>
          <p:cNvSpPr>
            <a:spLocks noGrp="1"/>
          </p:cNvSpPr>
          <p:nvPr>
            <p:ph sz="quarter" idx="10" hasCustomPrompt="1"/>
          </p:nvPr>
        </p:nvSpPr>
        <p:spPr>
          <a:xfrm>
            <a:off x="5360465" y="1477963"/>
            <a:ext cx="5536135" cy="3446462"/>
          </a:xfrm>
        </p:spPr>
        <p:txBody>
          <a:bodyPr anchor="ctr">
            <a:normAutofit/>
          </a:bodyPr>
          <a:lstStyle>
            <a:lvl1pPr marL="0" indent="0">
              <a:buNone/>
              <a:defRPr sz="180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chemeClr val="bg1"/>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2505686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Section Title">
    <p:bg>
      <p:bgPr>
        <a:solidFill>
          <a:schemeClr val="accent2"/>
        </a:solidFill>
        <a:effectLst/>
      </p:bgPr>
    </p:bg>
    <p:spTree>
      <p:nvGrpSpPr>
        <p:cNvPr id="1" name=""/>
        <p:cNvGrpSpPr/>
        <p:nvPr/>
      </p:nvGrpSpPr>
      <p:grpSpPr>
        <a:xfrm>
          <a:off x="0" y="0"/>
          <a:ext cx="0" cy="0"/>
          <a:chOff x="0" y="0"/>
          <a:chExt cx="0" cy="0"/>
        </a:xfrm>
      </p:grpSpPr>
      <p:sp>
        <p:nvSpPr>
          <p:cNvPr id="2" name="Freeform: Shape 9">
            <a:extLst>
              <a:ext uri="{FF2B5EF4-FFF2-40B4-BE49-F238E27FC236}">
                <a16:creationId xmlns:a16="http://schemas.microsoft.com/office/drawing/2014/main" id="{A18D9F31-445F-F144-A393-66C1BDE8083D}"/>
              </a:ext>
              <a:ext uri="{C183D7F6-B498-43B3-948B-1728B52AA6E4}">
                <adec:decorative xmlns:adec="http://schemas.microsoft.com/office/drawing/2017/decorative" val="1"/>
              </a:ext>
            </a:extLst>
          </p:cNvPr>
          <p:cNvSpPr/>
          <p:nvPr userDrawn="1"/>
        </p:nvSpPr>
        <p:spPr>
          <a:xfrm flipV="1">
            <a:off x="4570022" y="3390898"/>
            <a:ext cx="3354778" cy="3467100"/>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14">
            <a:extLst>
              <a:ext uri="{FF2B5EF4-FFF2-40B4-BE49-F238E27FC236}">
                <a16:creationId xmlns:a16="http://schemas.microsoft.com/office/drawing/2014/main" id="{24F2F994-08EA-D901-82B7-02E175B2FF92}"/>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itle 7">
            <a:extLst>
              <a:ext uri="{FF2B5EF4-FFF2-40B4-BE49-F238E27FC236}">
                <a16:creationId xmlns:a16="http://schemas.microsoft.com/office/drawing/2014/main" id="{863EE949-1BE5-CFA7-69CC-5235FFE07F0F}"/>
              </a:ext>
            </a:extLst>
          </p:cNvPr>
          <p:cNvSpPr>
            <a:spLocks noGrp="1"/>
          </p:cNvSpPr>
          <p:nvPr>
            <p:ph type="title" hasCustomPrompt="1"/>
          </p:nvPr>
        </p:nvSpPr>
        <p:spPr>
          <a:xfrm>
            <a:off x="1371598" y="1415562"/>
            <a:ext cx="5750171" cy="4009292"/>
          </a:xfrm>
        </p:spPr>
        <p:txBody>
          <a:bodyPr>
            <a:normAutofit/>
          </a:bodyPr>
          <a:lstStyle>
            <a:lvl1pPr>
              <a:defRPr sz="3600">
                <a:solidFill>
                  <a:schemeClr val="bg2"/>
                </a:solidFill>
              </a:defRPr>
            </a:lvl1pPr>
          </a:lstStyle>
          <a:p>
            <a:r>
              <a:rPr lang="en-US"/>
              <a:t>Click to add title</a:t>
            </a:r>
          </a:p>
        </p:txBody>
      </p:sp>
      <p:sp>
        <p:nvSpPr>
          <p:cNvPr id="4" name="Picture Placeholder 18">
            <a:extLst>
              <a:ext uri="{FF2B5EF4-FFF2-40B4-BE49-F238E27FC236}">
                <a16:creationId xmlns:a16="http://schemas.microsoft.com/office/drawing/2014/main" id="{A2B2C17F-12DD-A683-5602-F16A1C9647FB}"/>
              </a:ext>
            </a:extLst>
          </p:cNvPr>
          <p:cNvSpPr>
            <a:spLocks noGrp="1"/>
          </p:cNvSpPr>
          <p:nvPr>
            <p:ph type="pic" sz="quarter" idx="13"/>
          </p:nvPr>
        </p:nvSpPr>
        <p:spPr>
          <a:xfrm>
            <a:off x="7877908" y="1"/>
            <a:ext cx="4314092" cy="6858000"/>
          </a:xfrm>
          <a:custGeom>
            <a:avLst/>
            <a:gdLst>
              <a:gd name="connsiteX0" fmla="*/ 3466352 w 4267200"/>
              <a:gd name="connsiteY0" fmla="*/ 0 h 6858000"/>
              <a:gd name="connsiteX1" fmla="*/ 4267200 w 4267200"/>
              <a:gd name="connsiteY1" fmla="*/ 0 h 6858000"/>
              <a:gd name="connsiteX2" fmla="*/ 4267200 w 4267200"/>
              <a:gd name="connsiteY2" fmla="*/ 6858000 h 6858000"/>
              <a:gd name="connsiteX3" fmla="*/ 0 w 4267200"/>
              <a:gd name="connsiteY3" fmla="*/ 6858000 h 6858000"/>
              <a:gd name="connsiteX4" fmla="*/ 0 w 4267200"/>
              <a:gd name="connsiteY4" fmla="*/ 3338980 h 6858000"/>
              <a:gd name="connsiteX5" fmla="*/ 8352 w 4267200"/>
              <a:gd name="connsiteY5" fmla="*/ 3162578 h 6858000"/>
              <a:gd name="connsiteX6" fmla="*/ 3132972 w 4267200"/>
              <a:gd name="connsiteY6" fmla="*/ 18059 h 6858000"/>
              <a:gd name="connsiteX7" fmla="*/ 3466352 w 4267200"/>
              <a:gd name="connsiteY7" fmla="*/ 122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67200" h="6858000">
                <a:moveTo>
                  <a:pt x="3466352" y="0"/>
                </a:moveTo>
                <a:lnTo>
                  <a:pt x="4267200" y="0"/>
                </a:lnTo>
                <a:lnTo>
                  <a:pt x="4267200" y="6858000"/>
                </a:lnTo>
                <a:lnTo>
                  <a:pt x="0" y="6858000"/>
                </a:lnTo>
                <a:lnTo>
                  <a:pt x="0" y="3338980"/>
                </a:lnTo>
                <a:lnTo>
                  <a:pt x="8352" y="3162578"/>
                </a:lnTo>
                <a:cubicBezTo>
                  <a:pt x="166042" y="1505839"/>
                  <a:pt x="1479242" y="186005"/>
                  <a:pt x="3132972" y="18059"/>
                </a:cubicBezTo>
                <a:lnTo>
                  <a:pt x="3466352" y="1225"/>
                </a:lnTo>
                <a:close/>
              </a:path>
            </a:pathLst>
          </a:custGeom>
          <a:solidFill>
            <a:schemeClr val="accent2">
              <a:lumMod val="75000"/>
            </a:schemeClr>
          </a:solidFill>
        </p:spPr>
        <p:txBody>
          <a:bodyPr wrap="square" lIns="1463040" tIns="822960" rIns="1463040" anchor="t" anchorCtr="0">
            <a:noAutofit/>
          </a:bodyPr>
          <a:lstStyle>
            <a:lvl1pPr marL="0" indent="0" algn="ctr">
              <a:buNone/>
              <a:defRPr sz="1600">
                <a:solidFill>
                  <a:schemeClr val="bg2"/>
                </a:solidFill>
              </a:defRPr>
            </a:lvl1pPr>
          </a:lstStyle>
          <a:p>
            <a:r>
              <a:rPr lang="en-US"/>
              <a:t>Click icon to add picture</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26392449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Title Content and Image">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179D789-F69C-8306-0C19-DF73E69167C4}"/>
              </a:ext>
            </a:extLst>
          </p:cNvPr>
          <p:cNvSpPr>
            <a:spLocks noGrp="1"/>
          </p:cNvSpPr>
          <p:nvPr>
            <p:ph type="title" hasCustomPrompt="1"/>
          </p:nvPr>
        </p:nvSpPr>
        <p:spPr>
          <a:xfrm>
            <a:off x="5676415" y="360485"/>
            <a:ext cx="5032725" cy="3284203"/>
          </a:xfrm>
        </p:spPr>
        <p:txBody>
          <a:bodyPr anchor="b">
            <a:normAutofit/>
          </a:bodyPr>
          <a:lstStyle>
            <a:lvl1pPr>
              <a:defRPr sz="3600">
                <a:solidFill>
                  <a:schemeClr val="bg2"/>
                </a:solidFill>
              </a:defRPr>
            </a:lvl1pPr>
          </a:lstStyle>
          <a:p>
            <a:r>
              <a:rPr lang="en-US"/>
              <a:t>Click to add title</a:t>
            </a:r>
          </a:p>
        </p:txBody>
      </p:sp>
      <p:sp>
        <p:nvSpPr>
          <p:cNvPr id="2" name="Picture Placeholder 1">
            <a:extLst>
              <a:ext uri="{FF2B5EF4-FFF2-40B4-BE49-F238E27FC236}">
                <a16:creationId xmlns:a16="http://schemas.microsoft.com/office/drawing/2014/main" id="{A2003524-9DE3-1117-2E91-80A1CB96DE3E}"/>
              </a:ext>
            </a:extLst>
          </p:cNvPr>
          <p:cNvSpPr>
            <a:spLocks noGrp="1"/>
          </p:cNvSpPr>
          <p:nvPr>
            <p:ph type="pic" sz="quarter" idx="11"/>
          </p:nvPr>
        </p:nvSpPr>
        <p:spPr>
          <a:xfrm>
            <a:off x="0" y="0"/>
            <a:ext cx="4308475" cy="6858000"/>
          </a:xfrm>
          <a:custGeom>
            <a:avLst/>
            <a:gdLst>
              <a:gd name="connsiteX0" fmla="*/ 0 w 4308475"/>
              <a:gd name="connsiteY0" fmla="*/ 0 h 6858000"/>
              <a:gd name="connsiteX1" fmla="*/ 4308475 w 4308475"/>
              <a:gd name="connsiteY1" fmla="*/ 0 h 6858000"/>
              <a:gd name="connsiteX2" fmla="*/ 4308475 w 4308475"/>
              <a:gd name="connsiteY2" fmla="*/ 3390898 h 6858000"/>
              <a:gd name="connsiteX3" fmla="*/ 4307536 w 4308475"/>
              <a:gd name="connsiteY3" fmla="*/ 3390898 h 6858000"/>
              <a:gd name="connsiteX4" fmla="*/ 4290702 w 4308475"/>
              <a:gd name="connsiteY4" fmla="*/ 3724279 h 6858000"/>
              <a:gd name="connsiteX5" fmla="*/ 1146183 w 4308475"/>
              <a:gd name="connsiteY5" fmla="*/ 6848898 h 6858000"/>
              <a:gd name="connsiteX6" fmla="*/ 953984 w 4308475"/>
              <a:gd name="connsiteY6" fmla="*/ 6857998 h 6858000"/>
              <a:gd name="connsiteX7" fmla="*/ 4308475 w 4308475"/>
              <a:gd name="connsiteY7" fmla="*/ 6857998 h 6858000"/>
              <a:gd name="connsiteX8" fmla="*/ 4308475 w 4308475"/>
              <a:gd name="connsiteY8" fmla="*/ 6858000 h 6858000"/>
              <a:gd name="connsiteX9" fmla="*/ 0 w 4308475"/>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08475" h="6858000">
                <a:moveTo>
                  <a:pt x="0" y="0"/>
                </a:moveTo>
                <a:lnTo>
                  <a:pt x="4308475" y="0"/>
                </a:lnTo>
                <a:lnTo>
                  <a:pt x="4308475" y="3390898"/>
                </a:lnTo>
                <a:lnTo>
                  <a:pt x="4307536" y="3390898"/>
                </a:lnTo>
                <a:lnTo>
                  <a:pt x="4290702" y="3724279"/>
                </a:lnTo>
                <a:cubicBezTo>
                  <a:pt x="4122756" y="5378008"/>
                  <a:pt x="2802922" y="6691208"/>
                  <a:pt x="1146183" y="6848898"/>
                </a:cubicBezTo>
                <a:lnTo>
                  <a:pt x="953984" y="6857998"/>
                </a:lnTo>
                <a:lnTo>
                  <a:pt x="4308475" y="6857998"/>
                </a:lnTo>
                <a:lnTo>
                  <a:pt x="4308475" y="6858000"/>
                </a:lnTo>
                <a:lnTo>
                  <a:pt x="0" y="6858000"/>
                </a:lnTo>
                <a:close/>
              </a:path>
            </a:pathLst>
          </a:custGeom>
        </p:spPr>
        <p:txBody>
          <a:bodyPr wrap="square">
            <a:noAutofit/>
          </a:bodyPr>
          <a:lstStyle>
            <a:lvl1pPr marL="0" indent="0" algn="ctr">
              <a:buNone/>
              <a:defRPr>
                <a:solidFill>
                  <a:schemeClr val="bg2"/>
                </a:solidFill>
              </a:defRPr>
            </a:lvl1pPr>
          </a:lstStyle>
          <a:p>
            <a:r>
              <a:rPr lang="en-US"/>
              <a:t>Click icon to add picture</a:t>
            </a:r>
          </a:p>
        </p:txBody>
      </p:sp>
      <p:sp>
        <p:nvSpPr>
          <p:cNvPr id="10" name="Content Placeholder 9">
            <a:extLst>
              <a:ext uri="{FF2B5EF4-FFF2-40B4-BE49-F238E27FC236}">
                <a16:creationId xmlns:a16="http://schemas.microsoft.com/office/drawing/2014/main" id="{FE5C55B8-DD4C-A859-38F5-CC8FE0920B85}"/>
              </a:ext>
            </a:extLst>
          </p:cNvPr>
          <p:cNvSpPr>
            <a:spLocks noGrp="1"/>
          </p:cNvSpPr>
          <p:nvPr>
            <p:ph sz="quarter" idx="10" hasCustomPrompt="1"/>
          </p:nvPr>
        </p:nvSpPr>
        <p:spPr>
          <a:xfrm>
            <a:off x="5676306" y="3846391"/>
            <a:ext cx="5032725" cy="2136710"/>
          </a:xfrm>
        </p:spPr>
        <p:txBody>
          <a:bodyPr>
            <a:normAutofit/>
          </a:bodyPr>
          <a:lstStyle>
            <a:lvl1pPr marL="0" indent="0">
              <a:buNone/>
              <a:defRPr sz="1800">
                <a:solidFill>
                  <a:schemeClr val="bg2"/>
                </a:solidFill>
              </a:defRPr>
            </a:lvl1pPr>
            <a:lvl2pPr marL="457200" indent="0">
              <a:buNone/>
              <a:defRPr sz="1600">
                <a:solidFill>
                  <a:schemeClr val="bg2"/>
                </a:solidFill>
              </a:defRPr>
            </a:lvl2pPr>
            <a:lvl3pPr marL="914400" indent="0">
              <a:buNone/>
              <a:defRPr sz="1400">
                <a:solidFill>
                  <a:schemeClr val="bg2"/>
                </a:solidFill>
              </a:defRPr>
            </a:lvl3pPr>
            <a:lvl4pPr marL="1371600" indent="0">
              <a:buNone/>
              <a:defRPr sz="1200">
                <a:solidFill>
                  <a:schemeClr val="bg2"/>
                </a:solidFill>
              </a:defRPr>
            </a:lvl4pPr>
            <a:lvl5pPr marL="1828800" indent="0">
              <a:buNone/>
              <a:defRPr sz="1200">
                <a:solidFill>
                  <a:schemeClr val="bg2"/>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
        <p:nvSpPr>
          <p:cNvPr id="7" name="Freeform: Shape 9">
            <a:extLst>
              <a:ext uri="{FF2B5EF4-FFF2-40B4-BE49-F238E27FC236}">
                <a16:creationId xmlns:a16="http://schemas.microsoft.com/office/drawing/2014/main" id="{6DC123BA-30A1-50DE-FC24-33C67A8FA78E}"/>
              </a:ext>
              <a:ext uri="{C183D7F6-B498-43B3-948B-1728B52AA6E4}">
                <adec:decorative xmlns:adec="http://schemas.microsoft.com/office/drawing/2017/decorative" val="1"/>
              </a:ext>
            </a:extLst>
          </p:cNvPr>
          <p:cNvSpPr/>
          <p:nvPr userDrawn="1"/>
        </p:nvSpPr>
        <p:spPr>
          <a:xfrm flipH="1" flipV="1">
            <a:off x="4308762" y="3390898"/>
            <a:ext cx="3354778" cy="3467100"/>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818047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610C35C-5361-BD30-EB79-01BD72158B57}"/>
              </a:ext>
              <a:ext uri="{C183D7F6-B498-43B3-948B-1728B52AA6E4}">
                <adec:decorative xmlns:adec="http://schemas.microsoft.com/office/drawing/2017/decorative" val="1"/>
              </a:ext>
            </a:extLst>
          </p:cNvPr>
          <p:cNvSpPr/>
          <p:nvPr userDrawn="1"/>
        </p:nvSpPr>
        <p:spPr>
          <a:xfrm rot="5400000">
            <a:off x="-2992038" y="2992045"/>
            <a:ext cx="6858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26">
            <a:extLst>
              <a:ext uri="{FF2B5EF4-FFF2-40B4-BE49-F238E27FC236}">
                <a16:creationId xmlns:a16="http://schemas.microsoft.com/office/drawing/2014/main" id="{948A7171-32A3-1CAC-DDFD-7C44DDAF06EA}"/>
              </a:ext>
              <a:ext uri="{C183D7F6-B498-43B3-948B-1728B52AA6E4}">
                <adec:decorative xmlns:adec="http://schemas.microsoft.com/office/drawing/2017/decorative" val="1"/>
              </a:ext>
            </a:extLst>
          </p:cNvPr>
          <p:cNvSpPr>
            <a:spLocks noChangeAspect="1"/>
          </p:cNvSpPr>
          <p:nvPr userDrawn="1"/>
        </p:nvSpPr>
        <p:spPr>
          <a:xfrm flipH="1" flipV="1">
            <a:off x="1" y="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47">
            <a:extLst>
              <a:ext uri="{FF2B5EF4-FFF2-40B4-BE49-F238E27FC236}">
                <a16:creationId xmlns:a16="http://schemas.microsoft.com/office/drawing/2014/main" id="{06FD5EAC-FAC4-CDB4-6AB8-809E940F0780}"/>
              </a:ext>
              <a:ext uri="{C183D7F6-B498-43B3-948B-1728B52AA6E4}">
                <adec:decorative xmlns:adec="http://schemas.microsoft.com/office/drawing/2017/decorative" val="1"/>
              </a:ext>
            </a:extLst>
          </p:cNvPr>
          <p:cNvSpPr/>
          <p:nvPr userDrawn="1"/>
        </p:nvSpPr>
        <p:spPr>
          <a:xfrm>
            <a:off x="8991644" y="3657688"/>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itle 9">
            <a:extLst>
              <a:ext uri="{FF2B5EF4-FFF2-40B4-BE49-F238E27FC236}">
                <a16:creationId xmlns:a16="http://schemas.microsoft.com/office/drawing/2014/main" id="{6DA13352-25BC-FD28-A34C-DD204D5BF178}"/>
              </a:ext>
            </a:extLst>
          </p:cNvPr>
          <p:cNvSpPr>
            <a:spLocks noGrp="1"/>
          </p:cNvSpPr>
          <p:nvPr>
            <p:ph type="title" hasCustomPrompt="1"/>
          </p:nvPr>
        </p:nvSpPr>
        <p:spPr>
          <a:xfrm>
            <a:off x="1381748" y="246183"/>
            <a:ext cx="9525000" cy="1919521"/>
          </a:xfrm>
        </p:spPr>
        <p:txBody>
          <a:bodyPr>
            <a:normAutofit/>
          </a:bodyPr>
          <a:lstStyle>
            <a:lvl1pPr>
              <a:defRPr sz="3600">
                <a:solidFill>
                  <a:schemeClr val="accent2">
                    <a:lumMod val="75000"/>
                  </a:schemeClr>
                </a:solidFill>
              </a:defRPr>
            </a:lvl1pPr>
          </a:lstStyle>
          <a:p>
            <a:r>
              <a:rPr lang="en-US"/>
              <a:t>Click to add title</a:t>
            </a:r>
          </a:p>
        </p:txBody>
      </p:sp>
      <p:sp>
        <p:nvSpPr>
          <p:cNvPr id="12" name="Content Placeholder 11">
            <a:extLst>
              <a:ext uri="{FF2B5EF4-FFF2-40B4-BE49-F238E27FC236}">
                <a16:creationId xmlns:a16="http://schemas.microsoft.com/office/drawing/2014/main" id="{034108AC-4ED2-99E6-0212-0AC0802C553A}"/>
              </a:ext>
            </a:extLst>
          </p:cNvPr>
          <p:cNvSpPr>
            <a:spLocks noGrp="1"/>
          </p:cNvSpPr>
          <p:nvPr>
            <p:ph sz="quarter" idx="10" hasCustomPrompt="1"/>
          </p:nvPr>
        </p:nvSpPr>
        <p:spPr>
          <a:xfrm>
            <a:off x="1371600" y="2274033"/>
            <a:ext cx="9525000" cy="3317875"/>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42475960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Title 3">
    <p:bg>
      <p:bgPr>
        <a:solidFill>
          <a:schemeClr val="accent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16B6590-E6B3-B91C-752E-88256804F19D}"/>
              </a:ext>
              <a:ext uri="{C183D7F6-B498-43B3-948B-1728B52AA6E4}">
                <adec:decorative xmlns:adec="http://schemas.microsoft.com/office/drawing/2017/decorative" val="1"/>
              </a:ext>
            </a:extLst>
          </p:cNvPr>
          <p:cNvSpPr/>
          <p:nvPr userDrawn="1"/>
        </p:nvSpPr>
        <p:spPr>
          <a:xfrm>
            <a:off x="1" y="5983104"/>
            <a:ext cx="12192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26">
            <a:extLst>
              <a:ext uri="{FF2B5EF4-FFF2-40B4-BE49-F238E27FC236}">
                <a16:creationId xmlns:a16="http://schemas.microsoft.com/office/drawing/2014/main" id="{3A11B3D3-2DE9-50B1-D34F-653D46693293}"/>
              </a:ext>
              <a:ext uri="{C183D7F6-B498-43B3-948B-1728B52AA6E4}">
                <adec:decorative xmlns:adec="http://schemas.microsoft.com/office/drawing/2017/decorative" val="1"/>
              </a:ext>
            </a:extLst>
          </p:cNvPr>
          <p:cNvSpPr/>
          <p:nvPr userDrawn="1"/>
        </p:nvSpPr>
        <p:spPr>
          <a:xfrm>
            <a:off x="8981493" y="3657680"/>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27">
            <a:extLst>
              <a:ext uri="{FF2B5EF4-FFF2-40B4-BE49-F238E27FC236}">
                <a16:creationId xmlns:a16="http://schemas.microsoft.com/office/drawing/2014/main" id="{5EEBEB28-1DE8-01FC-1208-CE71F445D835}"/>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31">
            <a:extLst>
              <a:ext uri="{FF2B5EF4-FFF2-40B4-BE49-F238E27FC236}">
                <a16:creationId xmlns:a16="http://schemas.microsoft.com/office/drawing/2014/main" id="{836BB78A-11DB-CCF3-7F2E-C0243B40951E}"/>
              </a:ext>
              <a:ext uri="{C183D7F6-B498-43B3-948B-1728B52AA6E4}">
                <adec:decorative xmlns:adec="http://schemas.microsoft.com/office/drawing/2017/decorative" val="1"/>
              </a:ext>
            </a:extLst>
          </p:cNvPr>
          <p:cNvSpPr>
            <a:spLocks noChangeAspect="1"/>
          </p:cNvSpPr>
          <p:nvPr userDrawn="1"/>
        </p:nvSpPr>
        <p:spPr>
          <a:xfrm rot="16200000" flipH="1" flipV="1">
            <a:off x="-433923" y="5546255"/>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Title 8">
            <a:extLst>
              <a:ext uri="{FF2B5EF4-FFF2-40B4-BE49-F238E27FC236}">
                <a16:creationId xmlns:a16="http://schemas.microsoft.com/office/drawing/2014/main" id="{00220F55-A7D0-A330-0E21-94E0D5ECA856}"/>
              </a:ext>
            </a:extLst>
          </p:cNvPr>
          <p:cNvSpPr>
            <a:spLocks noGrp="1"/>
          </p:cNvSpPr>
          <p:nvPr>
            <p:ph type="title" hasCustomPrompt="1"/>
          </p:nvPr>
        </p:nvSpPr>
        <p:spPr>
          <a:xfrm>
            <a:off x="1750734" y="835269"/>
            <a:ext cx="8690533" cy="2821183"/>
          </a:xfrm>
        </p:spPr>
        <p:txBody>
          <a:bodyPr anchor="b">
            <a:normAutofit/>
          </a:bodyPr>
          <a:lstStyle>
            <a:lvl1pPr algn="ctr">
              <a:defRPr sz="3600">
                <a:solidFill>
                  <a:schemeClr val="bg2"/>
                </a:solidFill>
              </a:defRPr>
            </a:lvl1pPr>
          </a:lstStyle>
          <a:p>
            <a:r>
              <a:rPr lang="en-US"/>
              <a:t>Click to add title</a:t>
            </a:r>
          </a:p>
        </p:txBody>
      </p:sp>
      <p:sp>
        <p:nvSpPr>
          <p:cNvPr id="11" name="Content Placeholder 10">
            <a:extLst>
              <a:ext uri="{FF2B5EF4-FFF2-40B4-BE49-F238E27FC236}">
                <a16:creationId xmlns:a16="http://schemas.microsoft.com/office/drawing/2014/main" id="{560B5AC1-38AD-9D8D-25F1-F8E10DE48AD7}"/>
              </a:ext>
            </a:extLst>
          </p:cNvPr>
          <p:cNvSpPr>
            <a:spLocks noGrp="1"/>
          </p:cNvSpPr>
          <p:nvPr>
            <p:ph sz="quarter" idx="10" hasCustomPrompt="1"/>
          </p:nvPr>
        </p:nvSpPr>
        <p:spPr>
          <a:xfrm>
            <a:off x="1745739" y="3858233"/>
            <a:ext cx="8700522" cy="1953481"/>
          </a:xfrm>
        </p:spPr>
        <p:txBody>
          <a:bodyPr>
            <a:normAutofit/>
          </a:bodyPr>
          <a:lstStyle>
            <a:lvl1pPr marL="0" indent="0" algn="ctr">
              <a:buNone/>
              <a:defRPr sz="1800">
                <a:solidFill>
                  <a:schemeClr val="bg2"/>
                </a:solidFill>
              </a:defRPr>
            </a:lvl1pPr>
            <a:lvl2pPr marL="457200" indent="0" algn="ctr">
              <a:buNone/>
              <a:defRPr sz="1600">
                <a:solidFill>
                  <a:schemeClr val="bg2"/>
                </a:solidFill>
              </a:defRPr>
            </a:lvl2pPr>
            <a:lvl3pPr marL="914400" indent="0" algn="ctr">
              <a:buNone/>
              <a:defRPr sz="1400">
                <a:solidFill>
                  <a:schemeClr val="bg2"/>
                </a:solidFill>
              </a:defRPr>
            </a:lvl3pPr>
            <a:lvl4pPr marL="1371600" indent="0" algn="ctr">
              <a:buNone/>
              <a:defRPr sz="1200">
                <a:solidFill>
                  <a:schemeClr val="bg2"/>
                </a:solidFill>
              </a:defRPr>
            </a:lvl4pPr>
            <a:lvl5pPr marL="1828800" indent="0" algn="ctr">
              <a:buNone/>
              <a:defRPr sz="1200">
                <a:solidFill>
                  <a:schemeClr val="bg2"/>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21425848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Title and 2 Colum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3FFEEC7-A0A7-27CB-3F2D-796281DCDC94}"/>
              </a:ext>
              <a:ext uri="{C183D7F6-B498-43B3-948B-1728B52AA6E4}">
                <adec:decorative xmlns:adec="http://schemas.microsoft.com/office/drawing/2017/decorative" val="1"/>
              </a:ext>
            </a:extLst>
          </p:cNvPr>
          <p:cNvSpPr/>
          <p:nvPr userDrawn="1"/>
        </p:nvSpPr>
        <p:spPr>
          <a:xfrm>
            <a:off x="1" y="5983104"/>
            <a:ext cx="12192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20">
            <a:extLst>
              <a:ext uri="{FF2B5EF4-FFF2-40B4-BE49-F238E27FC236}">
                <a16:creationId xmlns:a16="http://schemas.microsoft.com/office/drawing/2014/main" id="{2DCCFF86-2471-421E-E5FF-E38943252F15}"/>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1">
            <a:extLst>
              <a:ext uri="{FF2B5EF4-FFF2-40B4-BE49-F238E27FC236}">
                <a16:creationId xmlns:a16="http://schemas.microsoft.com/office/drawing/2014/main" id="{8300B484-623C-071D-E849-138F761417EE}"/>
              </a:ext>
              <a:ext uri="{C183D7F6-B498-43B3-948B-1728B52AA6E4}">
                <adec:decorative xmlns:adec="http://schemas.microsoft.com/office/drawing/2017/decorative" val="1"/>
              </a:ext>
            </a:extLst>
          </p:cNvPr>
          <p:cNvSpPr>
            <a:spLocks noChangeAspect="1"/>
          </p:cNvSpPr>
          <p:nvPr userDrawn="1"/>
        </p:nvSpPr>
        <p:spPr>
          <a:xfrm rot="16200000" flipH="1" flipV="1">
            <a:off x="-433923" y="5546255"/>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Title 18">
            <a:extLst>
              <a:ext uri="{FF2B5EF4-FFF2-40B4-BE49-F238E27FC236}">
                <a16:creationId xmlns:a16="http://schemas.microsoft.com/office/drawing/2014/main" id="{99A6249F-0E28-0ABF-FE63-7ECC0E106258}"/>
              </a:ext>
            </a:extLst>
          </p:cNvPr>
          <p:cNvSpPr>
            <a:spLocks noGrp="1"/>
          </p:cNvSpPr>
          <p:nvPr>
            <p:ph type="title" hasCustomPrompt="1"/>
          </p:nvPr>
        </p:nvSpPr>
        <p:spPr>
          <a:xfrm>
            <a:off x="1362805" y="344399"/>
            <a:ext cx="9599008" cy="1729547"/>
          </a:xfrm>
        </p:spPr>
        <p:txBody>
          <a:bodyPr>
            <a:normAutofit/>
          </a:bodyPr>
          <a:lstStyle>
            <a:lvl1pPr>
              <a:defRPr sz="3600">
                <a:solidFill>
                  <a:schemeClr val="accent2">
                    <a:lumMod val="75000"/>
                  </a:schemeClr>
                </a:solidFill>
              </a:defRPr>
            </a:lvl1pPr>
          </a:lstStyle>
          <a:p>
            <a:r>
              <a:rPr lang="en-US"/>
              <a:t>Click to add title</a:t>
            </a:r>
          </a:p>
        </p:txBody>
      </p:sp>
      <p:sp>
        <p:nvSpPr>
          <p:cNvPr id="21" name="Content Placeholder 20">
            <a:extLst>
              <a:ext uri="{FF2B5EF4-FFF2-40B4-BE49-F238E27FC236}">
                <a16:creationId xmlns:a16="http://schemas.microsoft.com/office/drawing/2014/main" id="{CCC29225-33B5-6D19-F0BA-DE3F864F640A}"/>
              </a:ext>
            </a:extLst>
          </p:cNvPr>
          <p:cNvSpPr>
            <a:spLocks noGrp="1"/>
          </p:cNvSpPr>
          <p:nvPr>
            <p:ph sz="quarter" idx="10" hasCustomPrompt="1"/>
          </p:nvPr>
        </p:nvSpPr>
        <p:spPr>
          <a:xfrm>
            <a:off x="1370867" y="2274034"/>
            <a:ext cx="4643438" cy="3298630"/>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22" name="Content Placeholder 20">
            <a:extLst>
              <a:ext uri="{FF2B5EF4-FFF2-40B4-BE49-F238E27FC236}">
                <a16:creationId xmlns:a16="http://schemas.microsoft.com/office/drawing/2014/main" id="{FB67020D-DF60-17C1-8DEC-EDECF653540F}"/>
              </a:ext>
            </a:extLst>
          </p:cNvPr>
          <p:cNvSpPr>
            <a:spLocks noGrp="1"/>
          </p:cNvSpPr>
          <p:nvPr>
            <p:ph sz="quarter" idx="11" hasCustomPrompt="1"/>
          </p:nvPr>
        </p:nvSpPr>
        <p:spPr>
          <a:xfrm>
            <a:off x="6318375" y="2274034"/>
            <a:ext cx="4643438" cy="3298630"/>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2" name="Slide Number Placeholder 5">
            <a:extLst>
              <a:ext uri="{FF2B5EF4-FFF2-40B4-BE49-F238E27FC236}">
                <a16:creationId xmlns:a16="http://schemas.microsoft.com/office/drawing/2014/main" id="{75812651-A64E-FA0C-7D84-B20BA7C67313}"/>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28754649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and 2 Column 2">
    <p:spTree>
      <p:nvGrpSpPr>
        <p:cNvPr id="1" name=""/>
        <p:cNvGrpSpPr/>
        <p:nvPr/>
      </p:nvGrpSpPr>
      <p:grpSpPr>
        <a:xfrm>
          <a:off x="0" y="0"/>
          <a:ext cx="0" cy="0"/>
          <a:chOff x="0" y="0"/>
          <a:chExt cx="0" cy="0"/>
        </a:xfrm>
      </p:grpSpPr>
      <p:sp>
        <p:nvSpPr>
          <p:cNvPr id="2" name="Freeform 36">
            <a:extLst>
              <a:ext uri="{FF2B5EF4-FFF2-40B4-BE49-F238E27FC236}">
                <a16:creationId xmlns:a16="http://schemas.microsoft.com/office/drawing/2014/main" id="{F8F589DA-127F-E2E7-6ADA-1D3C04799932}"/>
              </a:ext>
              <a:ext uri="{C183D7F6-B498-43B3-948B-1728B52AA6E4}">
                <adec:decorative xmlns:adec="http://schemas.microsoft.com/office/drawing/2017/decorative" val="1"/>
              </a:ext>
            </a:extLst>
          </p:cNvPr>
          <p:cNvSpPr/>
          <p:nvPr userDrawn="1"/>
        </p:nvSpPr>
        <p:spPr>
          <a:xfrm>
            <a:off x="8991645" y="3657688"/>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Rectangle 7">
            <a:extLst>
              <a:ext uri="{FF2B5EF4-FFF2-40B4-BE49-F238E27FC236}">
                <a16:creationId xmlns:a16="http://schemas.microsoft.com/office/drawing/2014/main" id="{8700FBF0-749D-0FF0-74B6-3565174CA001}"/>
              </a:ext>
              <a:ext uri="{C183D7F6-B498-43B3-948B-1728B52AA6E4}">
                <adec:decorative xmlns:adec="http://schemas.microsoft.com/office/drawing/2017/decorative" val="1"/>
              </a:ext>
            </a:extLst>
          </p:cNvPr>
          <p:cNvSpPr/>
          <p:nvPr userDrawn="1"/>
        </p:nvSpPr>
        <p:spPr>
          <a:xfrm rot="5400000">
            <a:off x="-2992038" y="2992045"/>
            <a:ext cx="6858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0">
            <a:extLst>
              <a:ext uri="{FF2B5EF4-FFF2-40B4-BE49-F238E27FC236}">
                <a16:creationId xmlns:a16="http://schemas.microsoft.com/office/drawing/2014/main" id="{0DDA3FAB-74FF-4772-2BA4-B242E12ABEC7}"/>
              </a:ext>
              <a:ext uri="{C183D7F6-B498-43B3-948B-1728B52AA6E4}">
                <adec:decorative xmlns:adec="http://schemas.microsoft.com/office/drawing/2017/decorative" val="1"/>
              </a:ext>
            </a:extLst>
          </p:cNvPr>
          <p:cNvSpPr>
            <a:spLocks noChangeAspect="1"/>
          </p:cNvSpPr>
          <p:nvPr userDrawn="1"/>
        </p:nvSpPr>
        <p:spPr>
          <a:xfrm flipH="1" flipV="1">
            <a:off x="1" y="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itle 11">
            <a:extLst>
              <a:ext uri="{FF2B5EF4-FFF2-40B4-BE49-F238E27FC236}">
                <a16:creationId xmlns:a16="http://schemas.microsoft.com/office/drawing/2014/main" id="{FBE95B3E-84B8-3910-65C9-87914802BEA1}"/>
              </a:ext>
            </a:extLst>
          </p:cNvPr>
          <p:cNvSpPr>
            <a:spLocks noGrp="1"/>
          </p:cNvSpPr>
          <p:nvPr>
            <p:ph type="title" hasCustomPrompt="1"/>
          </p:nvPr>
        </p:nvSpPr>
        <p:spPr>
          <a:xfrm>
            <a:off x="1371598" y="369277"/>
            <a:ext cx="9590215" cy="1708514"/>
          </a:xfrm>
        </p:spPr>
        <p:txBody>
          <a:bodyPr>
            <a:normAutofit/>
          </a:bodyPr>
          <a:lstStyle>
            <a:lvl1pPr>
              <a:defRPr sz="3600">
                <a:solidFill>
                  <a:schemeClr val="accent2">
                    <a:lumMod val="75000"/>
                  </a:schemeClr>
                </a:solidFill>
              </a:defRPr>
            </a:lvl1pPr>
          </a:lstStyle>
          <a:p>
            <a:r>
              <a:rPr lang="en-US"/>
              <a:t>Click to add title</a:t>
            </a:r>
          </a:p>
        </p:txBody>
      </p:sp>
      <p:sp>
        <p:nvSpPr>
          <p:cNvPr id="13" name="Content Placeholder 20">
            <a:extLst>
              <a:ext uri="{FF2B5EF4-FFF2-40B4-BE49-F238E27FC236}">
                <a16:creationId xmlns:a16="http://schemas.microsoft.com/office/drawing/2014/main" id="{90BA2746-C141-C524-CDDE-DD672A80A2C8}"/>
              </a:ext>
            </a:extLst>
          </p:cNvPr>
          <p:cNvSpPr>
            <a:spLocks noGrp="1"/>
          </p:cNvSpPr>
          <p:nvPr>
            <p:ph sz="quarter" idx="10" hasCustomPrompt="1"/>
          </p:nvPr>
        </p:nvSpPr>
        <p:spPr>
          <a:xfrm>
            <a:off x="1370867" y="2274033"/>
            <a:ext cx="3347782" cy="3436653"/>
          </a:xfrm>
        </p:spPr>
        <p:txBody>
          <a:bodyPr>
            <a:normAutofit/>
          </a:bodyPr>
          <a:lstStyle>
            <a:lvl1pPr>
              <a:spcBef>
                <a:spcPts val="0"/>
              </a:spcBef>
              <a:spcAft>
                <a:spcPts val="600"/>
              </a:spcAft>
              <a:buClr>
                <a:schemeClr val="tx1"/>
              </a:buClr>
              <a:defRPr sz="1800" b="1"/>
            </a:lvl1pPr>
            <a:lvl2pPr>
              <a:spcBef>
                <a:spcPts val="0"/>
              </a:spcBef>
              <a:spcAft>
                <a:spcPts val="600"/>
              </a:spcAft>
              <a:buClr>
                <a:schemeClr val="tx1"/>
              </a:buClr>
              <a:defRPr sz="1600" b="1"/>
            </a:lvl2pPr>
            <a:lvl3pPr>
              <a:spcBef>
                <a:spcPts val="0"/>
              </a:spcBef>
              <a:spcAft>
                <a:spcPts val="600"/>
              </a:spcAft>
              <a:buClr>
                <a:schemeClr val="tx1"/>
              </a:buClr>
              <a:defRPr sz="1400" b="1"/>
            </a:lvl3pPr>
            <a:lvl4pPr>
              <a:spcBef>
                <a:spcPts val="0"/>
              </a:spcBef>
              <a:spcAft>
                <a:spcPts val="600"/>
              </a:spcAft>
              <a:buClr>
                <a:schemeClr val="tx1"/>
              </a:buClr>
              <a:defRPr sz="1200" b="1"/>
            </a:lvl4pPr>
            <a:lvl5pPr>
              <a:spcBef>
                <a:spcPts val="0"/>
              </a:spcBef>
              <a:spcAft>
                <a:spcPts val="600"/>
              </a:spcAft>
              <a:buClr>
                <a:schemeClr val="tx1"/>
              </a:buClr>
              <a:defRPr sz="1200" b="1"/>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4" name="Content Placeholder 20">
            <a:extLst>
              <a:ext uri="{FF2B5EF4-FFF2-40B4-BE49-F238E27FC236}">
                <a16:creationId xmlns:a16="http://schemas.microsoft.com/office/drawing/2014/main" id="{53421E6F-1A11-40B7-DB53-FC96CE9D787B}"/>
              </a:ext>
            </a:extLst>
          </p:cNvPr>
          <p:cNvSpPr>
            <a:spLocks noGrp="1"/>
          </p:cNvSpPr>
          <p:nvPr>
            <p:ph sz="quarter" idx="11" hasCustomPrompt="1"/>
          </p:nvPr>
        </p:nvSpPr>
        <p:spPr>
          <a:xfrm>
            <a:off x="4925269" y="2274033"/>
            <a:ext cx="6036544" cy="3436653"/>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5">
            <a:extLst>
              <a:ext uri="{FF2B5EF4-FFF2-40B4-BE49-F238E27FC236}">
                <a16:creationId xmlns:a16="http://schemas.microsoft.com/office/drawing/2014/main" id="{078CC75E-2849-6C28-42BF-61EBFD22CDE7}"/>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3387435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9839C-7D7A-49F1-8BFE-85C6C7D78BE7}"/>
              </a:ext>
            </a:extLst>
          </p:cNvPr>
          <p:cNvSpPr>
            <a:spLocks noGrp="1"/>
          </p:cNvSpPr>
          <p:nvPr>
            <p:ph type="title"/>
          </p:nvPr>
        </p:nvSpPr>
        <p:spPr>
          <a:xfrm>
            <a:off x="905256" y="590668"/>
            <a:ext cx="9914859" cy="1329004"/>
          </a:xfrm>
        </p:spPr>
        <p:txBody>
          <a:bodyPr>
            <a:normAutofit/>
          </a:bodyPr>
          <a:lstStyle>
            <a:lvl1pPr>
              <a:lnSpc>
                <a:spcPct val="100000"/>
              </a:lnSpc>
              <a:defRPr sz="4000"/>
            </a:lvl1pPr>
          </a:lstStyle>
          <a:p>
            <a:r>
              <a:rPr lang="en-US"/>
              <a:t>Click to edit Master title style</a:t>
            </a:r>
          </a:p>
        </p:txBody>
      </p:sp>
      <p:sp>
        <p:nvSpPr>
          <p:cNvPr id="3" name="Content Placeholder 2">
            <a:extLst>
              <a:ext uri="{FF2B5EF4-FFF2-40B4-BE49-F238E27FC236}">
                <a16:creationId xmlns:a16="http://schemas.microsoft.com/office/drawing/2014/main" id="{C7E748DC-EBB9-44C6-8566-38F87FF7FD53}"/>
              </a:ext>
            </a:extLst>
          </p:cNvPr>
          <p:cNvSpPr>
            <a:spLocks noGrp="1"/>
          </p:cNvSpPr>
          <p:nvPr>
            <p:ph idx="1"/>
          </p:nvPr>
        </p:nvSpPr>
        <p:spPr>
          <a:xfrm>
            <a:off x="914400" y="1919673"/>
            <a:ext cx="9914860" cy="412331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342198-F50F-4C8A-9BD9-4CC3950F8FA8}"/>
              </a:ext>
            </a:extLst>
          </p:cNvPr>
          <p:cNvSpPr>
            <a:spLocks noGrp="1"/>
          </p:cNvSpPr>
          <p:nvPr>
            <p:ph type="dt" sz="half" idx="10"/>
          </p:nvPr>
        </p:nvSpPr>
        <p:spPr>
          <a:xfrm>
            <a:off x="9323285" y="6434524"/>
            <a:ext cx="2067867" cy="365125"/>
          </a:xfrm>
        </p:spPr>
        <p:txBody>
          <a:bodyPr/>
          <a:lstStyle>
            <a:lvl1pPr algn="r">
              <a:defRPr>
                <a:solidFill>
                  <a:schemeClr val="bg1"/>
                </a:solidFill>
              </a:defRPr>
            </a:lvl1pPr>
          </a:lstStyle>
          <a:p>
            <a:endParaRPr lang="en-US"/>
          </a:p>
        </p:txBody>
      </p:sp>
      <p:sp>
        <p:nvSpPr>
          <p:cNvPr id="5" name="Footer Placeholder 4">
            <a:extLst>
              <a:ext uri="{FF2B5EF4-FFF2-40B4-BE49-F238E27FC236}">
                <a16:creationId xmlns:a16="http://schemas.microsoft.com/office/drawing/2014/main" id="{BFA2F5AB-D8C6-4AE1-8FAE-CD0499CB6D03}"/>
              </a:ext>
            </a:extLst>
          </p:cNvPr>
          <p:cNvSpPr>
            <a:spLocks noGrp="1"/>
          </p:cNvSpPr>
          <p:nvPr>
            <p:ph type="ftr" sz="quarter" idx="11"/>
          </p:nvPr>
        </p:nvSpPr>
        <p:spPr>
          <a:xfrm>
            <a:off x="173736" y="6437376"/>
            <a:ext cx="3775914" cy="365125"/>
          </a:xfrm>
        </p:spPr>
        <p:txBody>
          <a:bodyPr/>
          <a:lstStyle>
            <a:lvl1pPr algn="l">
              <a:defRPr>
                <a:solidFill>
                  <a:schemeClr val="accent2"/>
                </a:solidFill>
              </a:defRPr>
            </a:lvl1pPr>
          </a:lstStyle>
          <a:p>
            <a:endParaRPr lang="en-US" sz="1000"/>
          </a:p>
        </p:txBody>
      </p:sp>
      <p:sp>
        <p:nvSpPr>
          <p:cNvPr id="6" name="Slide Number Placeholder 5">
            <a:extLst>
              <a:ext uri="{FF2B5EF4-FFF2-40B4-BE49-F238E27FC236}">
                <a16:creationId xmlns:a16="http://schemas.microsoft.com/office/drawing/2014/main" id="{175C58D8-B582-4DB3-A94D-056240199750}"/>
              </a:ext>
            </a:extLst>
          </p:cNvPr>
          <p:cNvSpPr>
            <a:spLocks noGrp="1"/>
          </p:cNvSpPr>
          <p:nvPr>
            <p:ph type="sldNum" sz="quarter" idx="12"/>
          </p:nvPr>
        </p:nvSpPr>
        <p:spPr>
          <a:xfrm>
            <a:off x="11391152" y="6434524"/>
            <a:ext cx="693261" cy="365125"/>
          </a:xfrm>
        </p:spPr>
        <p:txBody>
          <a:bodyPr/>
          <a:lstStyle>
            <a:lvl1pPr>
              <a:defRPr>
                <a:solidFill>
                  <a:schemeClr val="bg1"/>
                </a:solidFill>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578278754"/>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Title Content and Picture 2">
    <p:spTree>
      <p:nvGrpSpPr>
        <p:cNvPr id="1" name=""/>
        <p:cNvGrpSpPr/>
        <p:nvPr/>
      </p:nvGrpSpPr>
      <p:grpSpPr>
        <a:xfrm>
          <a:off x="0" y="0"/>
          <a:ext cx="0" cy="0"/>
          <a:chOff x="0" y="0"/>
          <a:chExt cx="0" cy="0"/>
        </a:xfrm>
      </p:grpSpPr>
      <p:sp>
        <p:nvSpPr>
          <p:cNvPr id="6" name="Freeform: Shape 8">
            <a:extLst>
              <a:ext uri="{FF2B5EF4-FFF2-40B4-BE49-F238E27FC236}">
                <a16:creationId xmlns:a16="http://schemas.microsoft.com/office/drawing/2014/main" id="{D8A19A74-FE0D-4975-5657-5362CEB4D339}"/>
              </a:ext>
              <a:ext uri="{C183D7F6-B498-43B3-948B-1728B52AA6E4}">
                <adec:decorative xmlns:adec="http://schemas.microsoft.com/office/drawing/2017/decorative" val="1"/>
              </a:ext>
            </a:extLst>
          </p:cNvPr>
          <p:cNvSpPr/>
          <p:nvPr userDrawn="1"/>
        </p:nvSpPr>
        <p:spPr>
          <a:xfrm rot="10800000" flipH="1">
            <a:off x="6117263" y="5090690"/>
            <a:ext cx="1807536" cy="1777059"/>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Rectangle 6">
            <a:extLst>
              <a:ext uri="{FF2B5EF4-FFF2-40B4-BE49-F238E27FC236}">
                <a16:creationId xmlns:a16="http://schemas.microsoft.com/office/drawing/2014/main" id="{68E8CCA9-A930-4217-FC4B-419AD08ED96F}"/>
              </a:ext>
              <a:ext uri="{C183D7F6-B498-43B3-948B-1728B52AA6E4}">
                <adec:decorative xmlns:adec="http://schemas.microsoft.com/office/drawing/2017/decorative" val="1"/>
              </a:ext>
            </a:extLst>
          </p:cNvPr>
          <p:cNvSpPr/>
          <p:nvPr userDrawn="1"/>
        </p:nvSpPr>
        <p:spPr>
          <a:xfrm rot="5400000">
            <a:off x="-2996913" y="2996911"/>
            <a:ext cx="6867747"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25">
            <a:extLst>
              <a:ext uri="{FF2B5EF4-FFF2-40B4-BE49-F238E27FC236}">
                <a16:creationId xmlns:a16="http://schemas.microsoft.com/office/drawing/2014/main" id="{A5202170-963D-8D6D-EF61-11B291827C7A}"/>
              </a:ext>
              <a:ext uri="{C183D7F6-B498-43B3-948B-1728B52AA6E4}">
                <adec:decorative xmlns:adec="http://schemas.microsoft.com/office/drawing/2017/decorative" val="1"/>
              </a:ext>
            </a:extLst>
          </p:cNvPr>
          <p:cNvSpPr>
            <a:spLocks noChangeAspect="1"/>
          </p:cNvSpPr>
          <p:nvPr userDrawn="1"/>
        </p:nvSpPr>
        <p:spPr>
          <a:xfrm flipH="1" flipV="1">
            <a:off x="0" y="-8"/>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itle 12">
            <a:extLst>
              <a:ext uri="{FF2B5EF4-FFF2-40B4-BE49-F238E27FC236}">
                <a16:creationId xmlns:a16="http://schemas.microsoft.com/office/drawing/2014/main" id="{6A71B5EB-558B-B072-1FF1-CDA55B10CC6E}"/>
              </a:ext>
            </a:extLst>
          </p:cNvPr>
          <p:cNvSpPr>
            <a:spLocks noGrp="1"/>
          </p:cNvSpPr>
          <p:nvPr>
            <p:ph type="title" hasCustomPrompt="1"/>
          </p:nvPr>
        </p:nvSpPr>
        <p:spPr>
          <a:xfrm>
            <a:off x="1381757" y="328860"/>
            <a:ext cx="6136643" cy="1777060"/>
          </a:xfrm>
        </p:spPr>
        <p:txBody>
          <a:bodyPr>
            <a:normAutofit/>
          </a:bodyPr>
          <a:lstStyle>
            <a:lvl1pPr>
              <a:defRPr sz="3600">
                <a:solidFill>
                  <a:schemeClr val="accent2">
                    <a:lumMod val="75000"/>
                  </a:schemeClr>
                </a:solidFill>
              </a:defRPr>
            </a:lvl1pPr>
          </a:lstStyle>
          <a:p>
            <a:r>
              <a:rPr lang="en-US"/>
              <a:t>Click to add title</a:t>
            </a:r>
          </a:p>
        </p:txBody>
      </p:sp>
      <p:sp>
        <p:nvSpPr>
          <p:cNvPr id="14" name="Content Placeholder 20">
            <a:extLst>
              <a:ext uri="{FF2B5EF4-FFF2-40B4-BE49-F238E27FC236}">
                <a16:creationId xmlns:a16="http://schemas.microsoft.com/office/drawing/2014/main" id="{B84F4814-519C-86D2-1886-90E0A98968D3}"/>
              </a:ext>
            </a:extLst>
          </p:cNvPr>
          <p:cNvSpPr>
            <a:spLocks noGrp="1"/>
          </p:cNvSpPr>
          <p:nvPr>
            <p:ph sz="quarter" idx="11" hasCustomPrompt="1"/>
          </p:nvPr>
        </p:nvSpPr>
        <p:spPr>
          <a:xfrm>
            <a:off x="1371204" y="2282999"/>
            <a:ext cx="6136643" cy="3685507"/>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2" name="Picture Placeholder 11">
            <a:extLst>
              <a:ext uri="{FF2B5EF4-FFF2-40B4-BE49-F238E27FC236}">
                <a16:creationId xmlns:a16="http://schemas.microsoft.com/office/drawing/2014/main" id="{55A36A3E-F1BF-A2FC-E9BF-616718E65B8B}"/>
              </a:ext>
            </a:extLst>
          </p:cNvPr>
          <p:cNvSpPr>
            <a:spLocks noGrp="1"/>
          </p:cNvSpPr>
          <p:nvPr>
            <p:ph type="pic" sz="quarter" idx="10"/>
          </p:nvPr>
        </p:nvSpPr>
        <p:spPr>
          <a:xfrm>
            <a:off x="7924800" y="0"/>
            <a:ext cx="4267200" cy="6858000"/>
          </a:xfrm>
          <a:solidFill>
            <a:schemeClr val="accent2"/>
          </a:solidFill>
        </p:spPr>
        <p:txBody>
          <a:bodyPr/>
          <a:lstStyle>
            <a:lvl1pPr marL="0" indent="0" algn="ctr">
              <a:buNone/>
              <a:defRPr>
                <a:solidFill>
                  <a:schemeClr val="bg2"/>
                </a:solidFill>
              </a:defRPr>
            </a:lvl1pPr>
          </a:lstStyle>
          <a:p>
            <a:r>
              <a:rPr lang="en-US"/>
              <a:t>Click icon to add picture</a:t>
            </a:r>
          </a:p>
        </p:txBody>
      </p:sp>
      <p:sp>
        <p:nvSpPr>
          <p:cNvPr id="10" name="Slide Number Placeholder 5">
            <a:extLst>
              <a:ext uri="{FF2B5EF4-FFF2-40B4-BE49-F238E27FC236}">
                <a16:creationId xmlns:a16="http://schemas.microsoft.com/office/drawing/2014/main" id="{7769D9C9-E3F7-6719-75F2-AA70DF83E1AD}"/>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31349237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Title Content and Table">
    <p:spTree>
      <p:nvGrpSpPr>
        <p:cNvPr id="1" name=""/>
        <p:cNvGrpSpPr/>
        <p:nvPr/>
      </p:nvGrpSpPr>
      <p:grpSpPr>
        <a:xfrm>
          <a:off x="0" y="0"/>
          <a:ext cx="0" cy="0"/>
          <a:chOff x="0" y="0"/>
          <a:chExt cx="0" cy="0"/>
        </a:xfrm>
      </p:grpSpPr>
      <p:sp>
        <p:nvSpPr>
          <p:cNvPr id="5" name="Freeform 19">
            <a:extLst>
              <a:ext uri="{FF2B5EF4-FFF2-40B4-BE49-F238E27FC236}">
                <a16:creationId xmlns:a16="http://schemas.microsoft.com/office/drawing/2014/main" id="{37D82C4C-B372-8DAD-C78B-5A7079992701}"/>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Title 8">
            <a:extLst>
              <a:ext uri="{FF2B5EF4-FFF2-40B4-BE49-F238E27FC236}">
                <a16:creationId xmlns:a16="http://schemas.microsoft.com/office/drawing/2014/main" id="{CE543C86-04BB-A7E0-26E4-1A793E98CB9A}"/>
              </a:ext>
            </a:extLst>
          </p:cNvPr>
          <p:cNvSpPr>
            <a:spLocks noGrp="1"/>
          </p:cNvSpPr>
          <p:nvPr>
            <p:ph type="title" hasCustomPrompt="1"/>
          </p:nvPr>
        </p:nvSpPr>
        <p:spPr>
          <a:xfrm>
            <a:off x="1342052" y="345441"/>
            <a:ext cx="10202248" cy="1766918"/>
          </a:xfrm>
        </p:spPr>
        <p:txBody>
          <a:bodyPr>
            <a:normAutofit/>
          </a:bodyPr>
          <a:lstStyle>
            <a:lvl1pPr>
              <a:defRPr sz="3600">
                <a:solidFill>
                  <a:schemeClr val="accent2">
                    <a:lumMod val="75000"/>
                  </a:schemeClr>
                </a:solidFill>
              </a:defRPr>
            </a:lvl1pPr>
          </a:lstStyle>
          <a:p>
            <a:r>
              <a:rPr lang="en-US"/>
              <a:t>Click to add title</a:t>
            </a:r>
          </a:p>
        </p:txBody>
      </p:sp>
      <p:sp>
        <p:nvSpPr>
          <p:cNvPr id="10" name="Content Placeholder 20">
            <a:extLst>
              <a:ext uri="{FF2B5EF4-FFF2-40B4-BE49-F238E27FC236}">
                <a16:creationId xmlns:a16="http://schemas.microsoft.com/office/drawing/2014/main" id="{D1D15020-88F7-93D5-282B-0C23CB757886}"/>
              </a:ext>
            </a:extLst>
          </p:cNvPr>
          <p:cNvSpPr>
            <a:spLocks noGrp="1"/>
          </p:cNvSpPr>
          <p:nvPr>
            <p:ph sz="quarter" idx="11" hasCustomPrompt="1"/>
          </p:nvPr>
        </p:nvSpPr>
        <p:spPr>
          <a:xfrm>
            <a:off x="1371205" y="2282826"/>
            <a:ext cx="3180475" cy="3651250"/>
          </a:xfrm>
        </p:spPr>
        <p:txBody>
          <a:bodyPr>
            <a:normAutofit/>
          </a:bodyPr>
          <a:lstStyle>
            <a:lvl1pPr>
              <a:spcBef>
                <a:spcPts val="0"/>
              </a:spcBef>
              <a:spcAft>
                <a:spcPts val="600"/>
              </a:spcAft>
              <a:buClr>
                <a:schemeClr val="tx1"/>
              </a:buClr>
              <a:defRPr sz="1800" b="1"/>
            </a:lvl1pPr>
            <a:lvl2pPr>
              <a:spcBef>
                <a:spcPts val="0"/>
              </a:spcBef>
              <a:spcAft>
                <a:spcPts val="600"/>
              </a:spcAft>
              <a:buClr>
                <a:schemeClr val="tx1"/>
              </a:buClr>
              <a:defRPr sz="1600" b="1"/>
            </a:lvl2pPr>
            <a:lvl3pPr>
              <a:spcBef>
                <a:spcPts val="0"/>
              </a:spcBef>
              <a:spcAft>
                <a:spcPts val="600"/>
              </a:spcAft>
              <a:buClr>
                <a:schemeClr val="tx1"/>
              </a:buClr>
              <a:defRPr sz="1400" b="1"/>
            </a:lvl3pPr>
            <a:lvl4pPr>
              <a:spcBef>
                <a:spcPts val="0"/>
              </a:spcBef>
              <a:spcAft>
                <a:spcPts val="600"/>
              </a:spcAft>
              <a:buClr>
                <a:schemeClr val="tx1"/>
              </a:buClr>
              <a:defRPr sz="1200" b="1"/>
            </a:lvl4pPr>
            <a:lvl5pPr>
              <a:spcBef>
                <a:spcPts val="0"/>
              </a:spcBef>
              <a:spcAft>
                <a:spcPts val="600"/>
              </a:spcAft>
              <a:buClr>
                <a:schemeClr val="tx1"/>
              </a:buClr>
              <a:defRPr sz="1200" b="1"/>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2" name="Table Placeholder 11">
            <a:extLst>
              <a:ext uri="{FF2B5EF4-FFF2-40B4-BE49-F238E27FC236}">
                <a16:creationId xmlns:a16="http://schemas.microsoft.com/office/drawing/2014/main" id="{675AC522-525C-4C6F-8F28-3B2FC909B3FF}"/>
              </a:ext>
            </a:extLst>
          </p:cNvPr>
          <p:cNvSpPr>
            <a:spLocks noGrp="1"/>
          </p:cNvSpPr>
          <p:nvPr>
            <p:ph type="tbl" sz="quarter" idx="12"/>
          </p:nvPr>
        </p:nvSpPr>
        <p:spPr>
          <a:xfrm>
            <a:off x="4940300" y="2282825"/>
            <a:ext cx="5880100" cy="3651250"/>
          </a:xfrm>
        </p:spPr>
        <p:txBody>
          <a:bodyPr/>
          <a:lstStyle>
            <a:lvl1pPr marL="0" indent="0">
              <a:buNone/>
              <a:defRPr/>
            </a:lvl1pPr>
          </a:lstStyle>
          <a:p>
            <a:r>
              <a:rPr lang="en-US"/>
              <a:t>Click icon to add table</a:t>
            </a:r>
          </a:p>
        </p:txBody>
      </p:sp>
      <p:sp>
        <p:nvSpPr>
          <p:cNvPr id="8" name="Slide Number Placeholder 5">
            <a:extLst>
              <a:ext uri="{FF2B5EF4-FFF2-40B4-BE49-F238E27FC236}">
                <a16:creationId xmlns:a16="http://schemas.microsoft.com/office/drawing/2014/main" id="{B00D9D4E-52D5-4BAF-8096-D301073D3569}"/>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chemeClr val="accent2">
                    <a:lumMod val="75000"/>
                  </a:schemeClr>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63570393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Title and 2 Column 3">
    <p:spTree>
      <p:nvGrpSpPr>
        <p:cNvPr id="1" name=""/>
        <p:cNvGrpSpPr/>
        <p:nvPr/>
      </p:nvGrpSpPr>
      <p:grpSpPr>
        <a:xfrm>
          <a:off x="0" y="0"/>
          <a:ext cx="0" cy="0"/>
          <a:chOff x="0" y="0"/>
          <a:chExt cx="0" cy="0"/>
        </a:xfrm>
      </p:grpSpPr>
      <p:sp>
        <p:nvSpPr>
          <p:cNvPr id="2" name="Freeform 36">
            <a:extLst>
              <a:ext uri="{FF2B5EF4-FFF2-40B4-BE49-F238E27FC236}">
                <a16:creationId xmlns:a16="http://schemas.microsoft.com/office/drawing/2014/main" id="{F8F589DA-127F-E2E7-6ADA-1D3C04799932}"/>
              </a:ext>
              <a:ext uri="{C183D7F6-B498-43B3-948B-1728B52AA6E4}">
                <adec:decorative xmlns:adec="http://schemas.microsoft.com/office/drawing/2017/decorative" val="1"/>
              </a:ext>
            </a:extLst>
          </p:cNvPr>
          <p:cNvSpPr/>
          <p:nvPr userDrawn="1"/>
        </p:nvSpPr>
        <p:spPr>
          <a:xfrm>
            <a:off x="8991645" y="3657688"/>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Rectangle 7">
            <a:extLst>
              <a:ext uri="{FF2B5EF4-FFF2-40B4-BE49-F238E27FC236}">
                <a16:creationId xmlns:a16="http://schemas.microsoft.com/office/drawing/2014/main" id="{8700FBF0-749D-0FF0-74B6-3565174CA001}"/>
              </a:ext>
              <a:ext uri="{C183D7F6-B498-43B3-948B-1728B52AA6E4}">
                <adec:decorative xmlns:adec="http://schemas.microsoft.com/office/drawing/2017/decorative" val="1"/>
              </a:ext>
            </a:extLst>
          </p:cNvPr>
          <p:cNvSpPr/>
          <p:nvPr userDrawn="1"/>
        </p:nvSpPr>
        <p:spPr>
          <a:xfrm rot="5400000">
            <a:off x="-2992038" y="2992045"/>
            <a:ext cx="6858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0">
            <a:extLst>
              <a:ext uri="{FF2B5EF4-FFF2-40B4-BE49-F238E27FC236}">
                <a16:creationId xmlns:a16="http://schemas.microsoft.com/office/drawing/2014/main" id="{0DDA3FAB-74FF-4772-2BA4-B242E12ABEC7}"/>
              </a:ext>
              <a:ext uri="{C183D7F6-B498-43B3-948B-1728B52AA6E4}">
                <adec:decorative xmlns:adec="http://schemas.microsoft.com/office/drawing/2017/decorative" val="1"/>
              </a:ext>
            </a:extLst>
          </p:cNvPr>
          <p:cNvSpPr>
            <a:spLocks noChangeAspect="1"/>
          </p:cNvSpPr>
          <p:nvPr userDrawn="1"/>
        </p:nvSpPr>
        <p:spPr>
          <a:xfrm flipH="1" flipV="1">
            <a:off x="1" y="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itle 11">
            <a:extLst>
              <a:ext uri="{FF2B5EF4-FFF2-40B4-BE49-F238E27FC236}">
                <a16:creationId xmlns:a16="http://schemas.microsoft.com/office/drawing/2014/main" id="{FBE95B3E-84B8-3910-65C9-87914802BEA1}"/>
              </a:ext>
            </a:extLst>
          </p:cNvPr>
          <p:cNvSpPr>
            <a:spLocks noGrp="1"/>
          </p:cNvSpPr>
          <p:nvPr>
            <p:ph type="title" hasCustomPrompt="1"/>
          </p:nvPr>
        </p:nvSpPr>
        <p:spPr>
          <a:xfrm>
            <a:off x="1371598" y="369277"/>
            <a:ext cx="9590215" cy="1708514"/>
          </a:xfrm>
        </p:spPr>
        <p:txBody>
          <a:bodyPr>
            <a:normAutofit/>
          </a:bodyPr>
          <a:lstStyle>
            <a:lvl1pPr>
              <a:defRPr sz="3600">
                <a:solidFill>
                  <a:schemeClr val="accent2">
                    <a:lumMod val="75000"/>
                  </a:schemeClr>
                </a:solidFill>
              </a:defRPr>
            </a:lvl1pPr>
          </a:lstStyle>
          <a:p>
            <a:r>
              <a:rPr lang="en-US"/>
              <a:t>Click to add title</a:t>
            </a:r>
          </a:p>
        </p:txBody>
      </p:sp>
      <p:sp>
        <p:nvSpPr>
          <p:cNvPr id="14" name="Content Placeholder 20">
            <a:extLst>
              <a:ext uri="{FF2B5EF4-FFF2-40B4-BE49-F238E27FC236}">
                <a16:creationId xmlns:a16="http://schemas.microsoft.com/office/drawing/2014/main" id="{53421E6F-1A11-40B7-DB53-FC96CE9D787B}"/>
              </a:ext>
            </a:extLst>
          </p:cNvPr>
          <p:cNvSpPr>
            <a:spLocks noGrp="1"/>
          </p:cNvSpPr>
          <p:nvPr>
            <p:ph sz="quarter" idx="11" hasCustomPrompt="1"/>
          </p:nvPr>
        </p:nvSpPr>
        <p:spPr>
          <a:xfrm>
            <a:off x="1369269" y="2284193"/>
            <a:ext cx="6036544" cy="3436653"/>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3" name="Content Placeholder 20">
            <a:extLst>
              <a:ext uri="{FF2B5EF4-FFF2-40B4-BE49-F238E27FC236}">
                <a16:creationId xmlns:a16="http://schemas.microsoft.com/office/drawing/2014/main" id="{90BA2746-C141-C524-CDDE-DD672A80A2C8}"/>
              </a:ext>
            </a:extLst>
          </p:cNvPr>
          <p:cNvSpPr>
            <a:spLocks noGrp="1"/>
          </p:cNvSpPr>
          <p:nvPr>
            <p:ph sz="quarter" idx="10" hasCustomPrompt="1"/>
          </p:nvPr>
        </p:nvSpPr>
        <p:spPr>
          <a:xfrm>
            <a:off x="7708899" y="2284193"/>
            <a:ext cx="3252914" cy="3436653"/>
          </a:xfrm>
        </p:spPr>
        <p:txBody>
          <a:bodyPr>
            <a:normAutofit/>
          </a:bodyPr>
          <a:lstStyle>
            <a:lvl1pPr>
              <a:spcBef>
                <a:spcPts val="0"/>
              </a:spcBef>
              <a:spcAft>
                <a:spcPts val="600"/>
              </a:spcAft>
              <a:buClr>
                <a:schemeClr val="tx1"/>
              </a:buClr>
              <a:defRPr sz="1800" b="1"/>
            </a:lvl1pPr>
            <a:lvl2pPr>
              <a:spcBef>
                <a:spcPts val="0"/>
              </a:spcBef>
              <a:spcAft>
                <a:spcPts val="600"/>
              </a:spcAft>
              <a:buClr>
                <a:schemeClr val="tx1"/>
              </a:buClr>
              <a:defRPr sz="1600" b="1"/>
            </a:lvl2pPr>
            <a:lvl3pPr>
              <a:spcBef>
                <a:spcPts val="0"/>
              </a:spcBef>
              <a:spcAft>
                <a:spcPts val="600"/>
              </a:spcAft>
              <a:buClr>
                <a:schemeClr val="tx1"/>
              </a:buClr>
              <a:defRPr sz="1400" b="1"/>
            </a:lvl3pPr>
            <a:lvl4pPr>
              <a:spcBef>
                <a:spcPts val="0"/>
              </a:spcBef>
              <a:spcAft>
                <a:spcPts val="600"/>
              </a:spcAft>
              <a:buClr>
                <a:schemeClr val="tx1"/>
              </a:buClr>
              <a:defRPr sz="1200" b="1"/>
            </a:lvl4pPr>
            <a:lvl5pPr>
              <a:spcBef>
                <a:spcPts val="0"/>
              </a:spcBef>
              <a:spcAft>
                <a:spcPts val="600"/>
              </a:spcAft>
              <a:buClr>
                <a:schemeClr val="tx1"/>
              </a:buClr>
              <a:defRPr sz="1200" b="1"/>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5">
            <a:extLst>
              <a:ext uri="{FF2B5EF4-FFF2-40B4-BE49-F238E27FC236}">
                <a16:creationId xmlns:a16="http://schemas.microsoft.com/office/drawing/2014/main" id="{078CC75E-2849-6C28-42BF-61EBFD22CDE7}"/>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7833332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Title and Table">
    <p:spTree>
      <p:nvGrpSpPr>
        <p:cNvPr id="1" name=""/>
        <p:cNvGrpSpPr/>
        <p:nvPr/>
      </p:nvGrpSpPr>
      <p:grpSpPr>
        <a:xfrm>
          <a:off x="0" y="0"/>
          <a:ext cx="0" cy="0"/>
          <a:chOff x="0" y="0"/>
          <a:chExt cx="0" cy="0"/>
        </a:xfrm>
      </p:grpSpPr>
      <p:sp>
        <p:nvSpPr>
          <p:cNvPr id="5" name="Freeform 9">
            <a:extLst>
              <a:ext uri="{FF2B5EF4-FFF2-40B4-BE49-F238E27FC236}">
                <a16:creationId xmlns:a16="http://schemas.microsoft.com/office/drawing/2014/main" id="{BE9B1BD7-8F62-244D-062B-D0A716D16D23}"/>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itle 7">
            <a:extLst>
              <a:ext uri="{FF2B5EF4-FFF2-40B4-BE49-F238E27FC236}">
                <a16:creationId xmlns:a16="http://schemas.microsoft.com/office/drawing/2014/main" id="{54BAE39C-758E-B299-0906-86DA058BCD4A}"/>
              </a:ext>
            </a:extLst>
          </p:cNvPr>
          <p:cNvSpPr>
            <a:spLocks noGrp="1"/>
          </p:cNvSpPr>
          <p:nvPr>
            <p:ph type="title"/>
          </p:nvPr>
        </p:nvSpPr>
        <p:spPr>
          <a:xfrm>
            <a:off x="1365975" y="345440"/>
            <a:ext cx="9448803" cy="1743542"/>
          </a:xfrm>
        </p:spPr>
        <p:txBody>
          <a:bodyPr>
            <a:normAutofit/>
          </a:bodyPr>
          <a:lstStyle>
            <a:lvl1pPr>
              <a:defRPr sz="3600">
                <a:solidFill>
                  <a:schemeClr val="accent2">
                    <a:lumMod val="75000"/>
                  </a:schemeClr>
                </a:solidFill>
              </a:defRPr>
            </a:lvl1pPr>
          </a:lstStyle>
          <a:p>
            <a:r>
              <a:rPr lang="en-US"/>
              <a:t>Click to edit Master title style</a:t>
            </a:r>
          </a:p>
        </p:txBody>
      </p:sp>
      <p:sp>
        <p:nvSpPr>
          <p:cNvPr id="10" name="Table Placeholder 9">
            <a:extLst>
              <a:ext uri="{FF2B5EF4-FFF2-40B4-BE49-F238E27FC236}">
                <a16:creationId xmlns:a16="http://schemas.microsoft.com/office/drawing/2014/main" id="{ED21C7D0-0E84-DFA8-FC77-93D7B17FA7EF}"/>
              </a:ext>
            </a:extLst>
          </p:cNvPr>
          <p:cNvSpPr>
            <a:spLocks noGrp="1"/>
          </p:cNvSpPr>
          <p:nvPr>
            <p:ph type="tbl" sz="quarter" idx="10"/>
          </p:nvPr>
        </p:nvSpPr>
        <p:spPr>
          <a:xfrm>
            <a:off x="1365250" y="2295525"/>
            <a:ext cx="9448800" cy="3652838"/>
          </a:xfrm>
        </p:spPr>
        <p:txBody>
          <a:bodyPr/>
          <a:lstStyle>
            <a:lvl1pPr marL="0" indent="0">
              <a:buNone/>
              <a:defRPr/>
            </a:lvl1pPr>
          </a:lstStyle>
          <a:p>
            <a:r>
              <a:rPr lang="en-US"/>
              <a:t>Click icon to add table</a:t>
            </a:r>
          </a:p>
        </p:txBody>
      </p:sp>
      <p:sp>
        <p:nvSpPr>
          <p:cNvPr id="7" name="Slide Number Placeholder 5">
            <a:extLst>
              <a:ext uri="{FF2B5EF4-FFF2-40B4-BE49-F238E27FC236}">
                <a16:creationId xmlns:a16="http://schemas.microsoft.com/office/drawing/2014/main" id="{844F72DC-A10E-0921-2E94-08CAC9D50351}"/>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chemeClr val="accent2">
                    <a:lumMod val="75000"/>
                  </a:schemeClr>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1845317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Closing 1">
    <p:bg>
      <p:bgPr>
        <a:solidFill>
          <a:schemeClr val="accent2"/>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181407F-D7F6-56CB-135C-01868BC1917D}"/>
              </a:ext>
            </a:extLst>
          </p:cNvPr>
          <p:cNvSpPr>
            <a:spLocks noGrp="1"/>
          </p:cNvSpPr>
          <p:nvPr>
            <p:ph type="title" hasCustomPrompt="1"/>
          </p:nvPr>
        </p:nvSpPr>
        <p:spPr>
          <a:xfrm>
            <a:off x="1371597" y="1088211"/>
            <a:ext cx="4602483" cy="4896019"/>
          </a:xfrm>
        </p:spPr>
        <p:txBody>
          <a:bodyPr>
            <a:normAutofit/>
          </a:bodyPr>
          <a:lstStyle>
            <a:lvl1pPr>
              <a:defRPr sz="4800">
                <a:solidFill>
                  <a:schemeClr val="bg2"/>
                </a:solidFill>
              </a:defRPr>
            </a:lvl1pPr>
          </a:lstStyle>
          <a:p>
            <a:r>
              <a:rPr lang="en-US"/>
              <a:t>Click to add title</a:t>
            </a:r>
          </a:p>
        </p:txBody>
      </p:sp>
      <p:sp>
        <p:nvSpPr>
          <p:cNvPr id="2" name="Rectangle 1">
            <a:extLst>
              <a:ext uri="{FF2B5EF4-FFF2-40B4-BE49-F238E27FC236}">
                <a16:creationId xmlns:a16="http://schemas.microsoft.com/office/drawing/2014/main" id="{7E517585-E867-BB06-B195-272DA0FD4799}"/>
              </a:ext>
              <a:ext uri="{C183D7F6-B498-43B3-948B-1728B52AA6E4}">
                <adec:decorative xmlns:adec="http://schemas.microsoft.com/office/drawing/2017/decorative" val="1"/>
              </a:ext>
            </a:extLst>
          </p:cNvPr>
          <p:cNvSpPr/>
          <p:nvPr userDrawn="1"/>
        </p:nvSpPr>
        <p:spPr>
          <a:xfrm>
            <a:off x="1" y="-8"/>
            <a:ext cx="12192000" cy="873925"/>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C92D9EBD-88FB-A2C3-7EC2-46DD7B53267E}"/>
              </a:ext>
              <a:ext uri="{C183D7F6-B498-43B3-948B-1728B52AA6E4}">
                <adec:decorative xmlns:adec="http://schemas.microsoft.com/office/drawing/2017/decorative" val="1"/>
              </a:ext>
            </a:extLst>
          </p:cNvPr>
          <p:cNvSpPr/>
          <p:nvPr userDrawn="1"/>
        </p:nvSpPr>
        <p:spPr>
          <a:xfrm rot="5400000">
            <a:off x="-2990939" y="2990938"/>
            <a:ext cx="6855801"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22">
            <a:extLst>
              <a:ext uri="{FF2B5EF4-FFF2-40B4-BE49-F238E27FC236}">
                <a16:creationId xmlns:a16="http://schemas.microsoft.com/office/drawing/2014/main" id="{CB417425-9078-B6E8-97F7-BAA1536BA069}"/>
              </a:ext>
              <a:ext uri="{C183D7F6-B498-43B3-948B-1728B52AA6E4}">
                <adec:decorative xmlns:adec="http://schemas.microsoft.com/office/drawing/2017/decorative" val="1"/>
              </a:ext>
            </a:extLst>
          </p:cNvPr>
          <p:cNvSpPr>
            <a:spLocks noChangeAspect="1"/>
          </p:cNvSpPr>
          <p:nvPr userDrawn="1"/>
        </p:nvSpPr>
        <p:spPr>
          <a:xfrm flipH="1" flipV="1">
            <a:off x="0" y="-8"/>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4">
            <a:extLst>
              <a:ext uri="{FF2B5EF4-FFF2-40B4-BE49-F238E27FC236}">
                <a16:creationId xmlns:a16="http://schemas.microsoft.com/office/drawing/2014/main" id="{D7F56B38-71B8-A745-8D9C-BBEA278F3FC5}"/>
              </a:ext>
              <a:ext uri="{C183D7F6-B498-43B3-948B-1728B52AA6E4}">
                <adec:decorative xmlns:adec="http://schemas.microsoft.com/office/drawing/2017/decorative" val="1"/>
              </a:ext>
            </a:extLst>
          </p:cNvPr>
          <p:cNvSpPr>
            <a:spLocks noChangeAspect="1"/>
          </p:cNvSpPr>
          <p:nvPr userDrawn="1"/>
        </p:nvSpPr>
        <p:spPr>
          <a:xfrm>
            <a:off x="9905999" y="4572027"/>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60000"/>
              <a:lumOff val="4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Content Placeholder 10">
            <a:extLst>
              <a:ext uri="{FF2B5EF4-FFF2-40B4-BE49-F238E27FC236}">
                <a16:creationId xmlns:a16="http://schemas.microsoft.com/office/drawing/2014/main" id="{45E5C644-63C0-D8A4-7EF1-1681AFB1F4D9}"/>
              </a:ext>
            </a:extLst>
          </p:cNvPr>
          <p:cNvSpPr>
            <a:spLocks noGrp="1"/>
          </p:cNvSpPr>
          <p:nvPr>
            <p:ph sz="quarter" idx="10" hasCustomPrompt="1"/>
          </p:nvPr>
        </p:nvSpPr>
        <p:spPr>
          <a:xfrm>
            <a:off x="6324599" y="1088210"/>
            <a:ext cx="4373564" cy="4894894"/>
          </a:xfrm>
        </p:spPr>
        <p:txBody>
          <a:bodyPr anchor="ctr">
            <a:normAutofit/>
          </a:bodyPr>
          <a:lstStyle>
            <a:lvl1pPr marL="0" indent="0">
              <a:spcBef>
                <a:spcPts val="0"/>
              </a:spcBef>
              <a:spcAft>
                <a:spcPts val="600"/>
              </a:spcAft>
              <a:buNone/>
              <a:defRPr sz="1800" b="1">
                <a:solidFill>
                  <a:schemeClr val="bg2"/>
                </a:solidFill>
              </a:defRPr>
            </a:lvl1pPr>
            <a:lvl2pPr marL="457200" indent="0">
              <a:spcBef>
                <a:spcPts val="0"/>
              </a:spcBef>
              <a:spcAft>
                <a:spcPts val="600"/>
              </a:spcAft>
              <a:buNone/>
              <a:defRPr sz="1600" b="1">
                <a:solidFill>
                  <a:schemeClr val="bg2"/>
                </a:solidFill>
              </a:defRPr>
            </a:lvl2pPr>
            <a:lvl3pPr marL="914400" indent="0">
              <a:spcBef>
                <a:spcPts val="0"/>
              </a:spcBef>
              <a:spcAft>
                <a:spcPts val="600"/>
              </a:spcAft>
              <a:buNone/>
              <a:defRPr sz="1400" b="1">
                <a:solidFill>
                  <a:schemeClr val="bg2"/>
                </a:solidFill>
              </a:defRPr>
            </a:lvl3pPr>
            <a:lvl4pPr marL="1371600" indent="0">
              <a:spcBef>
                <a:spcPts val="0"/>
              </a:spcBef>
              <a:spcAft>
                <a:spcPts val="600"/>
              </a:spcAft>
              <a:buNone/>
              <a:defRPr sz="1200" b="1">
                <a:solidFill>
                  <a:schemeClr val="bg2"/>
                </a:solidFill>
              </a:defRPr>
            </a:lvl4pPr>
            <a:lvl5pPr marL="1828800" indent="0">
              <a:spcBef>
                <a:spcPts val="0"/>
              </a:spcBef>
              <a:spcAft>
                <a:spcPts val="600"/>
              </a:spcAft>
              <a:buNone/>
              <a:defRPr sz="1200" b="1">
                <a:solidFill>
                  <a:schemeClr val="bg2"/>
                </a:solidFill>
              </a:defRPr>
            </a:lvl5pPr>
          </a:lstStyle>
          <a:p>
            <a:pPr lvl="0"/>
            <a:r>
              <a:rPr lang="en-US"/>
              <a:t>Click to add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518950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8A94B-011C-4B13-8C12-E91BF7A40087}"/>
              </a:ext>
            </a:extLst>
          </p:cNvPr>
          <p:cNvSpPr>
            <a:spLocks noGrp="1"/>
          </p:cNvSpPr>
          <p:nvPr>
            <p:ph type="title"/>
          </p:nvPr>
        </p:nvSpPr>
        <p:spPr>
          <a:xfrm>
            <a:off x="1524000" y="1320800"/>
            <a:ext cx="9144000" cy="3095813"/>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9716D5F3-887C-4A8F-842A-0294A9FB0818}"/>
              </a:ext>
            </a:extLst>
          </p:cNvPr>
          <p:cNvSpPr>
            <a:spLocks noGrp="1"/>
          </p:cNvSpPr>
          <p:nvPr>
            <p:ph type="body" idx="1"/>
          </p:nvPr>
        </p:nvSpPr>
        <p:spPr>
          <a:xfrm>
            <a:off x="1523999" y="4589463"/>
            <a:ext cx="914400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94588B-131A-42F3-B76C-62BD65E4806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E111AB28-20BD-4CD8-9840-985C3EDBA16F}"/>
              </a:ext>
            </a:extLst>
          </p:cNvPr>
          <p:cNvSpPr>
            <a:spLocks noGrp="1"/>
          </p:cNvSpPr>
          <p:nvPr>
            <p:ph type="ftr" sz="quarter" idx="11"/>
          </p:nvPr>
        </p:nvSpPr>
        <p:spPr/>
        <p:txBody>
          <a:bodyPr/>
          <a:lstStyle/>
          <a:p>
            <a:endParaRPr lang="en-US" sz="1000"/>
          </a:p>
        </p:txBody>
      </p:sp>
      <p:sp>
        <p:nvSpPr>
          <p:cNvPr id="6" name="Slide Number Placeholder 5">
            <a:extLst>
              <a:ext uri="{FF2B5EF4-FFF2-40B4-BE49-F238E27FC236}">
                <a16:creationId xmlns:a16="http://schemas.microsoft.com/office/drawing/2014/main" id="{E753C85C-3801-46F0-A100-616F5F2F82E9}"/>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3226906605"/>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5CB06-0454-4BF1-8011-F8B1A95954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20A70-D33B-4461-B74C-3F59ADB16141}"/>
              </a:ext>
            </a:extLst>
          </p:cNvPr>
          <p:cNvSpPr>
            <a:spLocks noGrp="1"/>
          </p:cNvSpPr>
          <p:nvPr>
            <p:ph sz="half" idx="1"/>
          </p:nvPr>
        </p:nvSpPr>
        <p:spPr>
          <a:xfrm>
            <a:off x="1408813" y="2163725"/>
            <a:ext cx="4610986" cy="40132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881BDF9-836E-431C-8EFA-417A9BEE9F4B}"/>
              </a:ext>
            </a:extLst>
          </p:cNvPr>
          <p:cNvSpPr>
            <a:spLocks noGrp="1"/>
          </p:cNvSpPr>
          <p:nvPr>
            <p:ph sz="half" idx="2"/>
          </p:nvPr>
        </p:nvSpPr>
        <p:spPr>
          <a:xfrm>
            <a:off x="6257260" y="2163725"/>
            <a:ext cx="4853763" cy="40132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BD9F59-B591-4E2F-899E-3CA78CE82D4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046CFD12-B3EC-432C-B264-8AB571CAAFD5}"/>
              </a:ext>
            </a:extLst>
          </p:cNvPr>
          <p:cNvSpPr>
            <a:spLocks noGrp="1"/>
          </p:cNvSpPr>
          <p:nvPr>
            <p:ph type="ftr" sz="quarter" idx="11"/>
          </p:nvPr>
        </p:nvSpPr>
        <p:spPr/>
        <p:txBody>
          <a:bodyPr/>
          <a:lstStyle/>
          <a:p>
            <a:endParaRPr lang="en-US" sz="1000"/>
          </a:p>
        </p:txBody>
      </p:sp>
      <p:sp>
        <p:nvSpPr>
          <p:cNvPr id="7" name="Slide Number Placeholder 6">
            <a:extLst>
              <a:ext uri="{FF2B5EF4-FFF2-40B4-BE49-F238E27FC236}">
                <a16:creationId xmlns:a16="http://schemas.microsoft.com/office/drawing/2014/main" id="{48F3CBBA-71B3-4857-80E7-525E89FD903F}"/>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33576402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51886-4F39-4E3E-948D-DBC73F267A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2C7B2A-B6BE-46FD-9278-A5246BF7EEB8}"/>
              </a:ext>
            </a:extLst>
          </p:cNvPr>
          <p:cNvSpPr>
            <a:spLocks noGrp="1"/>
          </p:cNvSpPr>
          <p:nvPr>
            <p:ph type="body" idx="1"/>
          </p:nvPr>
        </p:nvSpPr>
        <p:spPr>
          <a:xfrm>
            <a:off x="839788" y="1681163"/>
            <a:ext cx="5157787"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E85295-E4B5-4D75-954F-B07A2F4CABF8}"/>
              </a:ext>
            </a:extLst>
          </p:cNvPr>
          <p:cNvSpPr>
            <a:spLocks noGrp="1"/>
          </p:cNvSpPr>
          <p:nvPr>
            <p:ph sz="half" idx="2"/>
          </p:nvPr>
        </p:nvSpPr>
        <p:spPr>
          <a:xfrm>
            <a:off x="839788" y="2635623"/>
            <a:ext cx="5157787" cy="3554039"/>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87ABF0-C78D-4589-8FA5-0D6238B4B084}"/>
              </a:ext>
            </a:extLst>
          </p:cNvPr>
          <p:cNvSpPr>
            <a:spLocks noGrp="1"/>
          </p:cNvSpPr>
          <p:nvPr>
            <p:ph type="body" sz="quarter" idx="3"/>
          </p:nvPr>
        </p:nvSpPr>
        <p:spPr>
          <a:xfrm>
            <a:off x="6172200" y="1681163"/>
            <a:ext cx="5183188"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6A4064-2E0A-4FC3-837B-14EC0EF3A652}"/>
              </a:ext>
            </a:extLst>
          </p:cNvPr>
          <p:cNvSpPr>
            <a:spLocks noGrp="1"/>
          </p:cNvSpPr>
          <p:nvPr>
            <p:ph sz="quarter" idx="4"/>
          </p:nvPr>
        </p:nvSpPr>
        <p:spPr>
          <a:xfrm>
            <a:off x="6172200" y="2635623"/>
            <a:ext cx="5183188" cy="3554040"/>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E3C169-8D29-4CC4-9581-748178F3C00A}"/>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F14EC709-AAD9-475C-AC6A-943A8E872A97}"/>
              </a:ext>
            </a:extLst>
          </p:cNvPr>
          <p:cNvSpPr>
            <a:spLocks noGrp="1"/>
          </p:cNvSpPr>
          <p:nvPr>
            <p:ph type="ftr" sz="quarter" idx="11"/>
          </p:nvPr>
        </p:nvSpPr>
        <p:spPr/>
        <p:txBody>
          <a:bodyPr/>
          <a:lstStyle/>
          <a:p>
            <a:endParaRPr lang="en-US" sz="1000"/>
          </a:p>
        </p:txBody>
      </p:sp>
      <p:sp>
        <p:nvSpPr>
          <p:cNvPr id="9" name="Slide Number Placeholder 8">
            <a:extLst>
              <a:ext uri="{FF2B5EF4-FFF2-40B4-BE49-F238E27FC236}">
                <a16:creationId xmlns:a16="http://schemas.microsoft.com/office/drawing/2014/main" id="{020C0E3E-587D-46EB-AAF5-011C137B0309}"/>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243647700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3E062-B7F5-4D30-B416-1BBB4A7D0F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BDFF7A-EBD3-4FEB-8451-5D7355069117}"/>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08F54A2D-2C4B-4E1D-AC16-E3B1F1DDB562}"/>
              </a:ext>
            </a:extLst>
          </p:cNvPr>
          <p:cNvSpPr>
            <a:spLocks noGrp="1"/>
          </p:cNvSpPr>
          <p:nvPr>
            <p:ph type="ftr" sz="quarter" idx="11"/>
          </p:nvPr>
        </p:nvSpPr>
        <p:spPr/>
        <p:txBody>
          <a:bodyPr/>
          <a:lstStyle/>
          <a:p>
            <a:endParaRPr lang="en-US" sz="1000"/>
          </a:p>
        </p:txBody>
      </p:sp>
      <p:sp>
        <p:nvSpPr>
          <p:cNvPr id="5" name="Slide Number Placeholder 4">
            <a:extLst>
              <a:ext uri="{FF2B5EF4-FFF2-40B4-BE49-F238E27FC236}">
                <a16:creationId xmlns:a16="http://schemas.microsoft.com/office/drawing/2014/main" id="{2C11F373-DB96-4AEA-8E3E-7EDEA213DEEC}"/>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221662912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a:lstStyle/>
          <a:p>
            <a:endParaRPr lang="en-US" sz="1000"/>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110839543"/>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09F8C-8071-4BE5-AD6F-C98F481D1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4135B3-14BA-4A88-B6B3-88B77B1C63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7C3A4D-5B69-44B4-B17F-770E83F008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F1C41D-2A59-4512-8034-6DB705787D78}"/>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D85C494-778C-4EE6-9402-242E1CDD9A69}"/>
              </a:ext>
            </a:extLst>
          </p:cNvPr>
          <p:cNvSpPr>
            <a:spLocks noGrp="1"/>
          </p:cNvSpPr>
          <p:nvPr>
            <p:ph type="ftr" sz="quarter" idx="11"/>
          </p:nvPr>
        </p:nvSpPr>
        <p:spPr/>
        <p:txBody>
          <a:bodyPr/>
          <a:lstStyle/>
          <a:p>
            <a:endParaRPr lang="en-US" sz="1000"/>
          </a:p>
        </p:txBody>
      </p:sp>
      <p:sp>
        <p:nvSpPr>
          <p:cNvPr id="7" name="Slide Number Placeholder 6">
            <a:extLst>
              <a:ext uri="{FF2B5EF4-FFF2-40B4-BE49-F238E27FC236}">
                <a16:creationId xmlns:a16="http://schemas.microsoft.com/office/drawing/2014/main" id="{6F5677B9-C338-4033-9AFE-B8B81C5D8139}"/>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3247773706"/>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B77DE-4C2E-476F-A419-57470FB66D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9FD1A0-93AE-469A-ADDF-2453B64CAA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C119C9C-EF97-4910-9419-6D7202609E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A87172-A64E-4C38-82ED-2A7050B0FB68}"/>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C0C3E24-28E2-4512-BEA0-DAEC5E8465CB}"/>
              </a:ext>
            </a:extLst>
          </p:cNvPr>
          <p:cNvSpPr>
            <a:spLocks noGrp="1"/>
          </p:cNvSpPr>
          <p:nvPr>
            <p:ph type="ftr" sz="quarter" idx="11"/>
          </p:nvPr>
        </p:nvSpPr>
        <p:spPr/>
        <p:txBody>
          <a:bodyPr/>
          <a:lstStyle/>
          <a:p>
            <a:endParaRPr lang="en-US" sz="1000"/>
          </a:p>
        </p:txBody>
      </p:sp>
      <p:sp>
        <p:nvSpPr>
          <p:cNvPr id="7" name="Slide Number Placeholder 6">
            <a:extLst>
              <a:ext uri="{FF2B5EF4-FFF2-40B4-BE49-F238E27FC236}">
                <a16:creationId xmlns:a16="http://schemas.microsoft.com/office/drawing/2014/main" id="{01F04F0D-DA84-434D-B136-BEE9FD80AB95}"/>
              </a:ext>
            </a:extLst>
          </p:cNvPr>
          <p:cNvSpPr>
            <a:spLocks noGrp="1"/>
          </p:cNvSpPr>
          <p:nvPr>
            <p:ph type="sldNum" sz="quarter" idx="12"/>
          </p:nvPr>
        </p:nvSpPr>
        <p:spPr/>
        <p:txBody>
          <a:bodyPr/>
          <a:lstStyle/>
          <a:p>
            <a:fld id="{08AB70BE-1769-45B8-85A6-0C837432C7E6}" type="slidenum">
              <a:rPr lang="en-US" smtClean="0"/>
              <a:pPr/>
              <a:t>‹#›</a:t>
            </a:fld>
            <a:endParaRPr lang="en-US"/>
          </a:p>
        </p:txBody>
      </p:sp>
    </p:spTree>
    <p:extLst>
      <p:ext uri="{BB962C8B-B14F-4D97-AF65-F5344CB8AC3E}">
        <p14:creationId xmlns:p14="http://schemas.microsoft.com/office/powerpoint/2010/main" val="78533428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7A08E557-10DB-421A-876E-1AE58F8E07C4}"/>
              </a:ext>
            </a:extLst>
          </p:cNvPr>
          <p:cNvSpPr/>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ooter Placeholder 4">
            <a:extLst>
              <a:ext uri="{FF2B5EF4-FFF2-40B4-BE49-F238E27FC236}">
                <a16:creationId xmlns:a16="http://schemas.microsoft.com/office/drawing/2014/main" id="{EC2EBCA0-8609-4F35-8CA7-7AD35FDACD73}"/>
              </a:ext>
            </a:extLst>
          </p:cNvPr>
          <p:cNvSpPr>
            <a:spLocks noGrp="1"/>
          </p:cNvSpPr>
          <p:nvPr>
            <p:ph type="ftr" sz="quarter" idx="3"/>
          </p:nvPr>
        </p:nvSpPr>
        <p:spPr>
          <a:xfrm>
            <a:off x="175613" y="6434560"/>
            <a:ext cx="3428012" cy="365125"/>
          </a:xfrm>
          <a:prstGeom prst="rect">
            <a:avLst/>
          </a:prstGeom>
        </p:spPr>
        <p:txBody>
          <a:bodyPr vert="horz" lIns="91440" tIns="45720" rIns="91440" bIns="45720" rtlCol="0" anchor="ctr"/>
          <a:lstStyle>
            <a:lvl1pPr algn="l">
              <a:defRPr sz="1050" spc="50" baseline="0">
                <a:solidFill>
                  <a:schemeClr val="accent2"/>
                </a:solidFill>
                <a:latin typeface="+mn-lt"/>
              </a:defRPr>
            </a:lvl1pPr>
          </a:lstStyle>
          <a:p>
            <a:endParaRPr lang="en-US" sz="1000"/>
          </a:p>
        </p:txBody>
      </p:sp>
      <p:sp>
        <p:nvSpPr>
          <p:cNvPr id="2" name="Title Placeholder 1">
            <a:extLst>
              <a:ext uri="{FF2B5EF4-FFF2-40B4-BE49-F238E27FC236}">
                <a16:creationId xmlns:a16="http://schemas.microsoft.com/office/drawing/2014/main" id="{BFDA9639-38D2-4CD4-A861-F6B4C6CB99BD}"/>
              </a:ext>
            </a:extLst>
          </p:cNvPr>
          <p:cNvSpPr>
            <a:spLocks noGrp="1"/>
          </p:cNvSpPr>
          <p:nvPr>
            <p:ph type="title"/>
          </p:nvPr>
        </p:nvSpPr>
        <p:spPr>
          <a:xfrm>
            <a:off x="908775" y="590372"/>
            <a:ext cx="10202248" cy="132589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AF00B1-16C1-47B3-A7A0-B71468312896}"/>
              </a:ext>
            </a:extLst>
          </p:cNvPr>
          <p:cNvSpPr>
            <a:spLocks noGrp="1"/>
          </p:cNvSpPr>
          <p:nvPr>
            <p:ph type="body" idx="1"/>
          </p:nvPr>
        </p:nvSpPr>
        <p:spPr>
          <a:xfrm>
            <a:off x="918825" y="1916262"/>
            <a:ext cx="10192198" cy="4133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CF9501-5B6B-4DAF-B59D-3C129ED805AC}"/>
              </a:ext>
            </a:extLst>
          </p:cNvPr>
          <p:cNvSpPr>
            <a:spLocks noGrp="1"/>
          </p:cNvSpPr>
          <p:nvPr>
            <p:ph type="dt" sz="half" idx="2"/>
          </p:nvPr>
        </p:nvSpPr>
        <p:spPr>
          <a:xfrm>
            <a:off x="9017000" y="6433202"/>
            <a:ext cx="2374150" cy="367841"/>
          </a:xfrm>
          <a:prstGeom prst="rect">
            <a:avLst/>
          </a:prstGeom>
        </p:spPr>
        <p:txBody>
          <a:bodyPr vert="horz" lIns="91440" tIns="45720" rIns="91440" bIns="45720" rtlCol="0" anchor="ctr"/>
          <a:lstStyle>
            <a:lvl1pPr algn="r">
              <a:defRPr sz="1050" spc="50" baseline="0">
                <a:solidFill>
                  <a:srgbClr val="FFFFFF"/>
                </a:solidFill>
                <a:latin typeface="+mn-lt"/>
              </a:defRPr>
            </a:lvl1pPr>
          </a:lstStyle>
          <a:p>
            <a:endParaRPr lang="en-US"/>
          </a:p>
        </p:txBody>
      </p:sp>
      <p:sp>
        <p:nvSpPr>
          <p:cNvPr id="6" name="Slide Number Placeholder 5">
            <a:extLst>
              <a:ext uri="{FF2B5EF4-FFF2-40B4-BE49-F238E27FC236}">
                <a16:creationId xmlns:a16="http://schemas.microsoft.com/office/drawing/2014/main" id="{37685DBD-B7AE-41D8-8CF1-B21CD58E1B45}"/>
              </a:ext>
            </a:extLst>
          </p:cNvPr>
          <p:cNvSpPr>
            <a:spLocks noGrp="1"/>
          </p:cNvSpPr>
          <p:nvPr>
            <p:ph type="sldNum" sz="quarter" idx="4"/>
          </p:nvPr>
        </p:nvSpPr>
        <p:spPr>
          <a:xfrm>
            <a:off x="11391150" y="6433203"/>
            <a:ext cx="693263" cy="367842"/>
          </a:xfrm>
          <a:prstGeom prst="rect">
            <a:avLst/>
          </a:prstGeom>
        </p:spPr>
        <p:txBody>
          <a:bodyPr vert="horz" lIns="91440" tIns="45720" rIns="91440" bIns="45720" rtlCol="0" anchor="ctr"/>
          <a:lstStyle>
            <a:lvl1pPr algn="r">
              <a:defRPr sz="2000">
                <a:solidFill>
                  <a:srgbClr val="FFFFFF"/>
                </a:solidFill>
                <a:latin typeface="+mj-lt"/>
              </a:defRPr>
            </a:lvl1pPr>
          </a:lstStyle>
          <a:p>
            <a:fld id="{08AB70BE-1769-45B8-85A6-0C837432C7E6}" type="slidenum">
              <a:rPr lang="en-US" smtClean="0"/>
              <a:pPr/>
              <a:t>‹#›</a:t>
            </a:fld>
            <a:endParaRPr lang="en-US"/>
          </a:p>
        </p:txBody>
      </p:sp>
    </p:spTree>
    <p:extLst>
      <p:ext uri="{BB962C8B-B14F-4D97-AF65-F5344CB8AC3E}">
        <p14:creationId xmlns:p14="http://schemas.microsoft.com/office/powerpoint/2010/main" val="1023290936"/>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 id="2147483730" r:id="rId18"/>
    <p:sldLayoutId id="2147483731" r:id="rId19"/>
    <p:sldLayoutId id="2147483732" r:id="rId20"/>
    <p:sldLayoutId id="2147483733" r:id="rId21"/>
    <p:sldLayoutId id="2147483734" r:id="rId22"/>
    <p:sldLayoutId id="2147483735" r:id="rId23"/>
    <p:sldLayoutId id="2147483736" r:id="rId24"/>
  </p:sldLayoutIdLst>
  <p:hf hdr="0" ftr="0" dt="0"/>
  <p:txStyles>
    <p:titleStyle>
      <a:lvl1pPr algn="l" defTabSz="914400" rtl="0" eaLnBrk="1" latinLnBrk="0" hangingPunct="1">
        <a:lnSpc>
          <a:spcPct val="90000"/>
        </a:lnSpc>
        <a:spcBef>
          <a:spcPct val="0"/>
        </a:spcBef>
        <a:buNone/>
        <a:defRPr sz="4000" kern="1200">
          <a:solidFill>
            <a:schemeClr val="accent2"/>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5"/>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120000"/>
        </a:lnSpc>
        <a:spcBef>
          <a:spcPts val="500"/>
        </a:spcBef>
        <a:buClr>
          <a:schemeClr val="accent5"/>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120000"/>
        </a:lnSpc>
        <a:spcBef>
          <a:spcPts val="500"/>
        </a:spcBef>
        <a:buClr>
          <a:schemeClr val="accent5"/>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2736">
          <p15:clr>
            <a:srgbClr val="F26B43"/>
          </p15:clr>
        </p15:guide>
        <p15:guide id="4" orient="horz" pos="3312">
          <p15:clr>
            <a:srgbClr val="F26B43"/>
          </p15:clr>
        </p15:guide>
        <p15:guide id="5" orient="horz" pos="432">
          <p15:clr>
            <a:srgbClr val="F26B43"/>
          </p15:clr>
        </p15:guide>
        <p15:guide id="7" pos="4416">
          <p15:clr>
            <a:srgbClr val="F26B43"/>
          </p15:clr>
        </p15:guide>
        <p15:guide id="8" pos="5568">
          <p15:clr>
            <a:srgbClr val="F26B43"/>
          </p15:clr>
        </p15:guide>
        <p15:guide id="9" pos="7296">
          <p15:clr>
            <a:srgbClr val="F26B43"/>
          </p15:clr>
        </p15:guide>
        <p15:guide id="10" pos="2688">
          <p15:clr>
            <a:srgbClr val="F26B43"/>
          </p15:clr>
        </p15:guide>
        <p15:guide id="11" pos="1536">
          <p15:clr>
            <a:srgbClr val="F26B43"/>
          </p15:clr>
        </p15:guide>
        <p15:guide id="12" pos="384">
          <p15:clr>
            <a:srgbClr val="F26B43"/>
          </p15:clr>
        </p15:guide>
        <p15:guide id="13" pos="2112">
          <p15:clr>
            <a:srgbClr val="F26B43"/>
          </p15:clr>
        </p15:guide>
        <p15:guide id="14" pos="4992">
          <p15:clr>
            <a:srgbClr val="F26B43"/>
          </p15:clr>
        </p15:guide>
        <p15:guide id="15" pos="6720">
          <p15:clr>
            <a:srgbClr val="F26B43"/>
          </p15:clr>
        </p15:guide>
        <p15:guide id="16" pos="960">
          <p15:clr>
            <a:srgbClr val="F26B43"/>
          </p15:clr>
        </p15:guide>
        <p15:guide id="17" pos="3264">
          <p15:clr>
            <a:srgbClr val="F26B43"/>
          </p15:clr>
        </p15:guide>
        <p15:guide id="18" orient="horz" pos="1008">
          <p15:clr>
            <a:srgbClr val="F26B43"/>
          </p15:clr>
        </p15:guide>
        <p15:guide id="19" orient="horz" pos="3888">
          <p15:clr>
            <a:srgbClr val="F26B43"/>
          </p15:clr>
        </p15:guide>
        <p15:guide id="20" pos="6144">
          <p15:clr>
            <a:srgbClr val="F26B43"/>
          </p15:clr>
        </p15:guide>
        <p15:guide id="21" orient="horz" pos="1584">
          <p15:clr>
            <a:srgbClr val="F26B43"/>
          </p15:clr>
        </p15:guide>
        <p15:guide id="22" pos="576">
          <p15:clr>
            <a:srgbClr val="F26B43"/>
          </p15:clr>
        </p15:guide>
        <p15:guide id="23" pos="7104">
          <p15:clr>
            <a:srgbClr val="F26B43"/>
          </p15:clr>
        </p15:guide>
        <p15:guide id="24" pos="768">
          <p15:clr>
            <a:srgbClr val="F26B43"/>
          </p15:clr>
        </p15:guide>
        <p15:guide id="25" pos="691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video" Target="https://griffitheduau-my.sharepoint.com/:v:/g/personal/henry_ng2_griffithuni_edu_au/Eb0yGZWT5-ZIoWI0P8I6rF0ByhPuwitmyr_i0VgbWI6d7Q" TargetMode="External"/><Relationship Id="rId4" Type="http://schemas.openxmlformats.org/officeDocument/2006/relationships/image" Target="../media/image8.jpeg"/></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5" name="Rectangle 14">
            <a:extLst>
              <a:ext uri="{FF2B5EF4-FFF2-40B4-BE49-F238E27FC236}">
                <a16:creationId xmlns:a16="http://schemas.microsoft.com/office/drawing/2014/main" id="{D872C326-23D1-428E-A430-9E735FCFF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223D558-15EA-44C9-8DAF-8E363CA0E1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9B282789-4F8B-D647-09EB-50D8FF6877D0}"/>
              </a:ext>
            </a:extLst>
          </p:cNvPr>
          <p:cNvSpPr>
            <a:spLocks noGrp="1"/>
          </p:cNvSpPr>
          <p:nvPr>
            <p:ph type="title"/>
          </p:nvPr>
        </p:nvSpPr>
        <p:spPr>
          <a:xfrm>
            <a:off x="3872793" y="505883"/>
            <a:ext cx="3714629" cy="3228975"/>
          </a:xfrm>
        </p:spPr>
        <p:txBody>
          <a:bodyPr vert="horz" lIns="91440" tIns="45720" rIns="91440" bIns="45720" rtlCol="0" anchor="b">
            <a:normAutofit/>
          </a:bodyPr>
          <a:lstStyle/>
          <a:p>
            <a:r>
              <a:rPr lang="en-US">
                <a:solidFill>
                  <a:srgbClr val="FFFFFF"/>
                </a:solidFill>
              </a:rPr>
              <a:t>Team Overview</a:t>
            </a:r>
            <a:br>
              <a:rPr lang="en-US"/>
            </a:br>
            <a:br>
              <a:rPr lang="en-US"/>
            </a:br>
            <a:r>
              <a:rPr lang="en-US" sz="4400">
                <a:solidFill>
                  <a:srgbClr val="FFFFFF"/>
                </a:solidFill>
              </a:rPr>
              <a:t>ZeroDay </a:t>
            </a:r>
            <a:r>
              <a:rPr lang="en-US" sz="3200">
                <a:solidFill>
                  <a:srgbClr val="FFFFFF"/>
                </a:solidFill>
              </a:rPr>
              <a:t>Response Team</a:t>
            </a:r>
            <a:endParaRPr lang="en-US" sz="3200"/>
          </a:p>
        </p:txBody>
      </p:sp>
      <p:pic>
        <p:nvPicPr>
          <p:cNvPr id="6" name="Picture Placeholder 4" descr="Green lights in the sky">
            <a:extLst>
              <a:ext uri="{FF2B5EF4-FFF2-40B4-BE49-F238E27FC236}">
                <a16:creationId xmlns:a16="http://schemas.microsoft.com/office/drawing/2014/main" id="{2EBC5878-1007-0F8E-3940-DE9D1D088BC7}"/>
              </a:ext>
            </a:extLst>
          </p:cNvPr>
          <p:cNvPicPr>
            <a:picLocks noGrp="1" noChangeAspect="1"/>
          </p:cNvPicPr>
          <p:nvPr>
            <p:ph type="pic" sz="quarter" idx="13"/>
          </p:nvPr>
        </p:nvPicPr>
        <p:blipFill>
          <a:blip r:embed="rId3"/>
          <a:srcRect l="32499" r="34093" b="1"/>
          <a:stretch>
            <a:fillRect/>
          </a:stretch>
        </p:blipFill>
        <p:spPr>
          <a:xfrm>
            <a:off x="-8509" y="6822"/>
            <a:ext cx="3429001" cy="6851178"/>
          </a:xfrm>
          <a:custGeom>
            <a:avLst/>
            <a:gdLst/>
            <a:ahLst/>
            <a:cxnLst/>
            <a:rect l="l" t="t" r="r" b="b"/>
            <a:pathLst>
              <a:path w="3429001" h="6851178">
                <a:moveTo>
                  <a:pt x="0" y="0"/>
                </a:moveTo>
                <a:lnTo>
                  <a:pt x="1" y="0"/>
                </a:lnTo>
                <a:cubicBezTo>
                  <a:pt x="1834605" y="0"/>
                  <a:pt x="3332701" y="1424251"/>
                  <a:pt x="3424540" y="3215265"/>
                </a:cubicBezTo>
                <a:lnTo>
                  <a:pt x="3429001" y="3389659"/>
                </a:lnTo>
                <a:lnTo>
                  <a:pt x="3429001" y="3389740"/>
                </a:lnTo>
                <a:lnTo>
                  <a:pt x="3426627" y="3482531"/>
                </a:lnTo>
                <a:lnTo>
                  <a:pt x="3428999" y="3482531"/>
                </a:lnTo>
                <a:lnTo>
                  <a:pt x="3428999" y="6851178"/>
                </a:lnTo>
                <a:lnTo>
                  <a:pt x="0" y="6851178"/>
                </a:lnTo>
                <a:close/>
              </a:path>
            </a:pathLst>
          </a:custGeom>
        </p:spPr>
      </p:pic>
      <p:pic>
        <p:nvPicPr>
          <p:cNvPr id="3" name="Picture 2" descr="A logo for a car company&#10;&#10;AI-generated content may be incorrect.">
            <a:extLst>
              <a:ext uri="{FF2B5EF4-FFF2-40B4-BE49-F238E27FC236}">
                <a16:creationId xmlns:a16="http://schemas.microsoft.com/office/drawing/2014/main" id="{90C2C3A3-8D2F-375D-A7CE-D41AE9B03079}"/>
              </a:ext>
            </a:extLst>
          </p:cNvPr>
          <p:cNvPicPr>
            <a:picLocks noChangeAspect="1"/>
          </p:cNvPicPr>
          <p:nvPr/>
        </p:nvPicPr>
        <p:blipFill>
          <a:blip r:embed="rId4"/>
          <a:srcRect l="18903" r="18842"/>
          <a:stretch>
            <a:fillRect/>
          </a:stretch>
        </p:blipFill>
        <p:spPr>
          <a:xfrm>
            <a:off x="7924800" y="10"/>
            <a:ext cx="4269429" cy="6857990"/>
          </a:xfrm>
          <a:prstGeom prst="rect">
            <a:avLst/>
          </a:prstGeom>
        </p:spPr>
      </p:pic>
      <p:sp>
        <p:nvSpPr>
          <p:cNvPr id="19" name="Freeform: Shape 18">
            <a:extLst>
              <a:ext uri="{FF2B5EF4-FFF2-40B4-BE49-F238E27FC236}">
                <a16:creationId xmlns:a16="http://schemas.microsoft.com/office/drawing/2014/main" id="{663D8C20-7FAF-468B-A75B-F06FF2455E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11" y="4343400"/>
            <a:ext cx="12192000" cy="2514600"/>
          </a:xfrm>
          <a:custGeom>
            <a:avLst/>
            <a:gdLst>
              <a:gd name="connsiteX0" fmla="*/ 6352186 w 12100441"/>
              <a:gd name="connsiteY0" fmla="*/ 0 h 2514600"/>
              <a:gd name="connsiteX1" fmla="*/ 6711323 w 12100441"/>
              <a:gd name="connsiteY1" fmla="*/ 0 h 2514600"/>
              <a:gd name="connsiteX2" fmla="*/ 7804504 w 12100441"/>
              <a:gd name="connsiteY2" fmla="*/ 0 h 2514600"/>
              <a:gd name="connsiteX3" fmla="*/ 12100441 w 12100441"/>
              <a:gd name="connsiteY3" fmla="*/ 0 h 2514600"/>
              <a:gd name="connsiteX4" fmla="*/ 12100441 w 12100441"/>
              <a:gd name="connsiteY4" fmla="*/ 2514600 h 2514600"/>
              <a:gd name="connsiteX5" fmla="*/ 0 w 12100441"/>
              <a:gd name="connsiteY5" fmla="*/ 2514600 h 2514600"/>
              <a:gd name="connsiteX6" fmla="*/ 10402 w 12100441"/>
              <a:gd name="connsiteY6" fmla="*/ 2471363 h 2514600"/>
              <a:gd name="connsiteX7" fmla="*/ 2954565 w 12100441"/>
              <a:gd name="connsiteY7" fmla="*/ 17714 h 2514600"/>
              <a:gd name="connsiteX8" fmla="*/ 3281538 w 12100441"/>
              <a:gd name="connsiteY8" fmla="*/ 1204 h 2514600"/>
              <a:gd name="connsiteX9" fmla="*/ 3281538 w 12100441"/>
              <a:gd name="connsiteY9" fmla="*/ 1 h 2514600"/>
              <a:gd name="connsiteX10" fmla="*/ 3305360 w 12100441"/>
              <a:gd name="connsiteY10" fmla="*/ 1 h 2514600"/>
              <a:gd name="connsiteX11" fmla="*/ 6352186 w 12100441"/>
              <a:gd name="connsiteY11" fmla="*/ 1 h 251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00441" h="2514600">
                <a:moveTo>
                  <a:pt x="6352186" y="0"/>
                </a:moveTo>
                <a:lnTo>
                  <a:pt x="6711323" y="0"/>
                </a:lnTo>
                <a:lnTo>
                  <a:pt x="7804504" y="0"/>
                </a:lnTo>
                <a:lnTo>
                  <a:pt x="12100441" y="0"/>
                </a:lnTo>
                <a:lnTo>
                  <a:pt x="12100441" y="2514600"/>
                </a:lnTo>
                <a:lnTo>
                  <a:pt x="0" y="2514600"/>
                </a:lnTo>
                <a:lnTo>
                  <a:pt x="10402" y="2471363"/>
                </a:lnTo>
                <a:cubicBezTo>
                  <a:pt x="394045" y="1151796"/>
                  <a:pt x="1548875" y="160471"/>
                  <a:pt x="2954565" y="17714"/>
                </a:cubicBezTo>
                <a:lnTo>
                  <a:pt x="3281538" y="1204"/>
                </a:lnTo>
                <a:lnTo>
                  <a:pt x="3281538" y="1"/>
                </a:lnTo>
                <a:lnTo>
                  <a:pt x="3305360" y="1"/>
                </a:lnTo>
                <a:lnTo>
                  <a:pt x="6352186" y="1"/>
                </a:lnTo>
                <a:close/>
              </a:path>
            </a:pathLst>
          </a:custGeom>
          <a:solidFill>
            <a:schemeClr val="accent2">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Slide Number Placeholder 3">
            <a:extLst>
              <a:ext uri="{FF2B5EF4-FFF2-40B4-BE49-F238E27FC236}">
                <a16:creationId xmlns:a16="http://schemas.microsoft.com/office/drawing/2014/main" id="{258ECD88-7563-0E2D-38D6-262477CFE5A5}"/>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pPr algn="r">
                <a:lnSpc>
                  <a:spcPct val="90000"/>
                </a:lnSpc>
                <a:spcAft>
                  <a:spcPts val="600"/>
                </a:spcAft>
              </a:pPr>
              <a:t>1</a:t>
            </a:fld>
            <a:endParaRPr lang="en-US" sz="1900"/>
          </a:p>
        </p:txBody>
      </p:sp>
      <p:sp>
        <p:nvSpPr>
          <p:cNvPr id="2" name="TextBox 1">
            <a:extLst>
              <a:ext uri="{FF2B5EF4-FFF2-40B4-BE49-F238E27FC236}">
                <a16:creationId xmlns:a16="http://schemas.microsoft.com/office/drawing/2014/main" id="{D1DD4FB0-0DBC-79AF-55CE-818D639AF541}"/>
              </a:ext>
            </a:extLst>
          </p:cNvPr>
          <p:cNvSpPr txBox="1"/>
          <p:nvPr/>
        </p:nvSpPr>
        <p:spPr>
          <a:xfrm>
            <a:off x="3422952" y="4342190"/>
            <a:ext cx="4605867" cy="13331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7150">
              <a:lnSpc>
                <a:spcPct val="120000"/>
              </a:lnSpc>
              <a:spcAft>
                <a:spcPts val="600"/>
              </a:spcAft>
            </a:pPr>
            <a:r>
              <a:rPr lang="en-US" sz="1400">
                <a:solidFill>
                  <a:srgbClr val="FFFFFF"/>
                </a:solidFill>
              </a:rPr>
              <a:t>Henry Ng, s5423376, (Project Manager &amp; Team Leader)</a:t>
            </a:r>
            <a:endParaRPr lang="en-US" sz="1400"/>
          </a:p>
          <a:p>
            <a:pPr marL="57150">
              <a:lnSpc>
                <a:spcPct val="120000"/>
              </a:lnSpc>
              <a:spcAft>
                <a:spcPts val="600"/>
              </a:spcAft>
            </a:pPr>
            <a:r>
              <a:rPr lang="en-US" sz="1400">
                <a:solidFill>
                  <a:srgbClr val="FFFFFF"/>
                </a:solidFill>
              </a:rPr>
              <a:t>Minhaj Ahmed, s5419774, (Security Architect)</a:t>
            </a:r>
            <a:endParaRPr lang="en-US" sz="1400"/>
          </a:p>
          <a:p>
            <a:pPr marL="57150">
              <a:lnSpc>
                <a:spcPct val="120000"/>
              </a:lnSpc>
              <a:spcAft>
                <a:spcPts val="600"/>
              </a:spcAft>
            </a:pPr>
            <a:r>
              <a:rPr lang="en-US" sz="1400" err="1">
                <a:solidFill>
                  <a:srgbClr val="FFFFFF"/>
                </a:solidFill>
              </a:rPr>
              <a:t>Ansaf</a:t>
            </a:r>
            <a:r>
              <a:rPr lang="en-US" sz="1400">
                <a:solidFill>
                  <a:srgbClr val="FFFFFF"/>
                </a:solidFill>
              </a:rPr>
              <a:t> </a:t>
            </a:r>
            <a:r>
              <a:rPr lang="en-US" sz="1400" err="1">
                <a:solidFill>
                  <a:srgbClr val="FFFFFF"/>
                </a:solidFill>
              </a:rPr>
              <a:t>Althaf</a:t>
            </a:r>
            <a:r>
              <a:rPr lang="en-US" sz="1400">
                <a:solidFill>
                  <a:srgbClr val="FFFFFF"/>
                </a:solidFill>
              </a:rPr>
              <a:t>, s5405482, (Security Engineer)</a:t>
            </a:r>
            <a:endParaRPr lang="en-US" sz="1400"/>
          </a:p>
          <a:p>
            <a:pPr marL="57150">
              <a:lnSpc>
                <a:spcPct val="120000"/>
              </a:lnSpc>
              <a:spcAft>
                <a:spcPts val="600"/>
              </a:spcAft>
            </a:pPr>
            <a:r>
              <a:rPr lang="en-US" sz="1400">
                <a:solidFill>
                  <a:srgbClr val="FFFFFF"/>
                </a:solidFill>
              </a:rPr>
              <a:t>Sherina Lu, s2717884, (Security Analyst)</a:t>
            </a:r>
            <a:endParaRPr lang="en-US" sz="1200" b="1"/>
          </a:p>
        </p:txBody>
      </p:sp>
    </p:spTree>
    <p:extLst>
      <p:ext uri="{BB962C8B-B14F-4D97-AF65-F5344CB8AC3E}">
        <p14:creationId xmlns:p14="http://schemas.microsoft.com/office/powerpoint/2010/main" val="31241753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881D17-78C7-497B-0736-64FE6F046A2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3311695-662A-9725-DE89-9E016F294A14}"/>
              </a:ext>
            </a:extLst>
          </p:cNvPr>
          <p:cNvSpPr>
            <a:spLocks noGrp="1"/>
          </p:cNvSpPr>
          <p:nvPr>
            <p:ph type="title"/>
          </p:nvPr>
        </p:nvSpPr>
        <p:spPr/>
        <p:txBody>
          <a:bodyPr/>
          <a:lstStyle/>
          <a:p>
            <a:r>
              <a:rPr lang="en-GB"/>
              <a:t>Tools Used </a:t>
            </a:r>
            <a:r>
              <a:rPr lang="en-GB">
                <a:ea typeface="+mj-lt"/>
                <a:cs typeface="+mj-lt"/>
              </a:rPr>
              <a:t>🔧</a:t>
            </a:r>
            <a:endParaRPr lang="en-US">
              <a:ea typeface="+mj-lt"/>
              <a:cs typeface="+mj-lt"/>
            </a:endParaRPr>
          </a:p>
        </p:txBody>
      </p:sp>
      <p:sp>
        <p:nvSpPr>
          <p:cNvPr id="2" name="Slide Number Placeholder 1">
            <a:extLst>
              <a:ext uri="{FF2B5EF4-FFF2-40B4-BE49-F238E27FC236}">
                <a16:creationId xmlns:a16="http://schemas.microsoft.com/office/drawing/2014/main" id="{01737FFB-269E-1589-FA5A-1B0C49B93A1C}"/>
              </a:ext>
            </a:extLst>
          </p:cNvPr>
          <p:cNvSpPr>
            <a:spLocks noGrp="1"/>
          </p:cNvSpPr>
          <p:nvPr>
            <p:ph type="sldNum" sz="quarter" idx="4"/>
          </p:nvPr>
        </p:nvSpPr>
        <p:spPr/>
        <p:txBody>
          <a:bodyPr/>
          <a:lstStyle/>
          <a:p>
            <a:fld id="{08AB70BE-1769-45B8-85A6-0C837432C7E6}" type="slidenum">
              <a:rPr lang="en-US" smtClean="0"/>
              <a:pPr/>
              <a:t>10</a:t>
            </a:fld>
            <a:endParaRPr lang="en-US"/>
          </a:p>
        </p:txBody>
      </p:sp>
      <p:graphicFrame>
        <p:nvGraphicFramePr>
          <p:cNvPr id="10" name="Table 9">
            <a:extLst>
              <a:ext uri="{FF2B5EF4-FFF2-40B4-BE49-F238E27FC236}">
                <a16:creationId xmlns:a16="http://schemas.microsoft.com/office/drawing/2014/main" id="{42C45AD6-0A64-4BD2-0C5E-6D2A7FD869AC}"/>
              </a:ext>
            </a:extLst>
          </p:cNvPr>
          <p:cNvGraphicFramePr>
            <a:graphicFrameLocks noGrp="1"/>
          </p:cNvGraphicFramePr>
          <p:nvPr>
            <p:extLst>
              <p:ext uri="{D42A27DB-BD31-4B8C-83A1-F6EECF244321}">
                <p14:modId xmlns:p14="http://schemas.microsoft.com/office/powerpoint/2010/main" val="1954779459"/>
              </p:ext>
            </p:extLst>
          </p:nvPr>
        </p:nvGraphicFramePr>
        <p:xfrm>
          <a:off x="1552748" y="1713842"/>
          <a:ext cx="8883608" cy="4580442"/>
        </p:xfrm>
        <a:graphic>
          <a:graphicData uri="http://schemas.openxmlformats.org/drawingml/2006/table">
            <a:tbl>
              <a:tblPr bandRow="1">
                <a:tableStyleId>{69CF1AB2-1976-4502-BF36-3FF5EA218861}</a:tableStyleId>
              </a:tblPr>
              <a:tblGrid>
                <a:gridCol w="4441804">
                  <a:extLst>
                    <a:ext uri="{9D8B030D-6E8A-4147-A177-3AD203B41FA5}">
                      <a16:colId xmlns:a16="http://schemas.microsoft.com/office/drawing/2014/main" val="3936285593"/>
                    </a:ext>
                  </a:extLst>
                </a:gridCol>
                <a:gridCol w="4441804">
                  <a:extLst>
                    <a:ext uri="{9D8B030D-6E8A-4147-A177-3AD203B41FA5}">
                      <a16:colId xmlns:a16="http://schemas.microsoft.com/office/drawing/2014/main" val="2460311041"/>
                    </a:ext>
                  </a:extLst>
                </a:gridCol>
              </a:tblGrid>
              <a:tr h="494898">
                <a:tc>
                  <a:txBody>
                    <a:bodyPr/>
                    <a:lstStyle/>
                    <a:p>
                      <a:endParaRPr lang="en-US"/>
                    </a:p>
                  </a:txBody>
                  <a:tcPr/>
                </a:tc>
                <a:tc>
                  <a:txBody>
                    <a:bodyPr/>
                    <a:lstStyle/>
                    <a:p>
                      <a:endParaRPr lang="en-US"/>
                    </a:p>
                  </a:txBody>
                  <a:tcPr/>
                </a:tc>
                <a:extLst>
                  <a:ext uri="{0D108BD9-81ED-4DB2-BD59-A6C34878D82A}">
                    <a16:rowId xmlns:a16="http://schemas.microsoft.com/office/drawing/2014/main" val="3116822504"/>
                  </a:ext>
                </a:extLst>
              </a:tr>
              <a:tr h="1021386">
                <a:tc>
                  <a:txBody>
                    <a:bodyPr/>
                    <a:lstStyle/>
                    <a:p>
                      <a:endParaRPr lang="en-US" b="1"/>
                    </a:p>
                  </a:txBody>
                  <a:tcPr/>
                </a:tc>
                <a:tc>
                  <a:txBody>
                    <a:bodyPr/>
                    <a:lstStyle/>
                    <a:p>
                      <a:endParaRPr lang="en-US"/>
                    </a:p>
                  </a:txBody>
                  <a:tcPr/>
                </a:tc>
                <a:extLst>
                  <a:ext uri="{0D108BD9-81ED-4DB2-BD59-A6C34878D82A}">
                    <a16:rowId xmlns:a16="http://schemas.microsoft.com/office/drawing/2014/main" val="1086538868"/>
                  </a:ext>
                </a:extLst>
              </a:tr>
              <a:tr h="1021386">
                <a:tc>
                  <a:txBody>
                    <a:bodyPr/>
                    <a:lstStyle/>
                    <a:p>
                      <a:endParaRPr lang="en-US" b="1"/>
                    </a:p>
                  </a:txBody>
                  <a:tcPr/>
                </a:tc>
                <a:tc>
                  <a:txBody>
                    <a:bodyPr/>
                    <a:lstStyle/>
                    <a:p>
                      <a:endParaRPr lang="en-US"/>
                    </a:p>
                  </a:txBody>
                  <a:tcPr/>
                </a:tc>
                <a:extLst>
                  <a:ext uri="{0D108BD9-81ED-4DB2-BD59-A6C34878D82A}">
                    <a16:rowId xmlns:a16="http://schemas.microsoft.com/office/drawing/2014/main" val="745983248"/>
                  </a:ext>
                </a:extLst>
              </a:tr>
              <a:tr h="1021386">
                <a:tc>
                  <a:txBody>
                    <a:bodyPr/>
                    <a:lstStyle/>
                    <a:p>
                      <a:endParaRPr lang="en-US" b="1"/>
                    </a:p>
                  </a:txBody>
                  <a:tcPr/>
                </a:tc>
                <a:tc>
                  <a:txBody>
                    <a:bodyPr/>
                    <a:lstStyle/>
                    <a:p>
                      <a:endParaRPr lang="en-US"/>
                    </a:p>
                  </a:txBody>
                  <a:tcPr/>
                </a:tc>
                <a:extLst>
                  <a:ext uri="{0D108BD9-81ED-4DB2-BD59-A6C34878D82A}">
                    <a16:rowId xmlns:a16="http://schemas.microsoft.com/office/drawing/2014/main" val="3784042638"/>
                  </a:ext>
                </a:extLst>
              </a:tr>
              <a:tr h="1021386">
                <a:tc>
                  <a:txBody>
                    <a:bodyPr/>
                    <a:lstStyle/>
                    <a:p>
                      <a:pPr lvl="0">
                        <a:buNone/>
                      </a:pPr>
                      <a:endParaRPr lang="en-US" b="1"/>
                    </a:p>
                  </a:txBody>
                  <a:tcPr/>
                </a:tc>
                <a:tc>
                  <a:txBody>
                    <a:bodyPr/>
                    <a:lstStyle/>
                    <a:p>
                      <a:pPr lvl="0">
                        <a:buNone/>
                      </a:pPr>
                      <a:endParaRPr lang="en-US"/>
                    </a:p>
                  </a:txBody>
                  <a:tcPr/>
                </a:tc>
                <a:extLst>
                  <a:ext uri="{0D108BD9-81ED-4DB2-BD59-A6C34878D82A}">
                    <a16:rowId xmlns:a16="http://schemas.microsoft.com/office/drawing/2014/main" val="1826409505"/>
                  </a:ext>
                </a:extLst>
              </a:tr>
            </a:tbl>
          </a:graphicData>
        </a:graphic>
      </p:graphicFrame>
      <p:sp>
        <p:nvSpPr>
          <p:cNvPr id="11" name="TextBox 10">
            <a:extLst>
              <a:ext uri="{FF2B5EF4-FFF2-40B4-BE49-F238E27FC236}">
                <a16:creationId xmlns:a16="http://schemas.microsoft.com/office/drawing/2014/main" id="{86E54A76-E8F6-2640-ACFA-6EBC089D0EB9}"/>
              </a:ext>
            </a:extLst>
          </p:cNvPr>
          <p:cNvSpPr txBox="1"/>
          <p:nvPr/>
        </p:nvSpPr>
        <p:spPr>
          <a:xfrm>
            <a:off x="2116666" y="2605851"/>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a:t>ServiceNow</a:t>
            </a:r>
          </a:p>
        </p:txBody>
      </p:sp>
      <p:sp>
        <p:nvSpPr>
          <p:cNvPr id="12" name="TextBox 11">
            <a:extLst>
              <a:ext uri="{FF2B5EF4-FFF2-40B4-BE49-F238E27FC236}">
                <a16:creationId xmlns:a16="http://schemas.microsoft.com/office/drawing/2014/main" id="{EAE85477-50DE-FE1E-8A06-6CDB10251981}"/>
              </a:ext>
            </a:extLst>
          </p:cNvPr>
          <p:cNvSpPr txBox="1"/>
          <p:nvPr/>
        </p:nvSpPr>
        <p:spPr>
          <a:xfrm>
            <a:off x="2116665" y="349340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a:t>Microsoft Authenticator</a:t>
            </a:r>
          </a:p>
        </p:txBody>
      </p:sp>
      <p:sp>
        <p:nvSpPr>
          <p:cNvPr id="13" name="TextBox 12">
            <a:extLst>
              <a:ext uri="{FF2B5EF4-FFF2-40B4-BE49-F238E27FC236}">
                <a16:creationId xmlns:a16="http://schemas.microsoft.com/office/drawing/2014/main" id="{F2ED9E1B-0FC8-9697-223D-C0550A7642FC}"/>
              </a:ext>
            </a:extLst>
          </p:cNvPr>
          <p:cNvSpPr txBox="1"/>
          <p:nvPr/>
        </p:nvSpPr>
        <p:spPr>
          <a:xfrm>
            <a:off x="2116665" y="4545487"/>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a:t>Zapier</a:t>
            </a:r>
          </a:p>
        </p:txBody>
      </p:sp>
      <p:sp>
        <p:nvSpPr>
          <p:cNvPr id="14" name="TextBox 13">
            <a:extLst>
              <a:ext uri="{FF2B5EF4-FFF2-40B4-BE49-F238E27FC236}">
                <a16:creationId xmlns:a16="http://schemas.microsoft.com/office/drawing/2014/main" id="{87F5FAAA-1498-B8FD-6CB6-731F382DDA10}"/>
              </a:ext>
            </a:extLst>
          </p:cNvPr>
          <p:cNvSpPr txBox="1"/>
          <p:nvPr/>
        </p:nvSpPr>
        <p:spPr>
          <a:xfrm>
            <a:off x="2116665" y="5619215"/>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err="1"/>
              <a:t>VirusTotal</a:t>
            </a:r>
            <a:endParaRPr lang="en-US"/>
          </a:p>
        </p:txBody>
      </p:sp>
      <p:sp>
        <p:nvSpPr>
          <p:cNvPr id="15" name="TextBox 14">
            <a:extLst>
              <a:ext uri="{FF2B5EF4-FFF2-40B4-BE49-F238E27FC236}">
                <a16:creationId xmlns:a16="http://schemas.microsoft.com/office/drawing/2014/main" id="{AD57EB2B-69A2-CDCE-585F-2A4C5CCED049}"/>
              </a:ext>
            </a:extLst>
          </p:cNvPr>
          <p:cNvSpPr txBox="1"/>
          <p:nvPr/>
        </p:nvSpPr>
        <p:spPr>
          <a:xfrm>
            <a:off x="6164790" y="2350408"/>
            <a:ext cx="406803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200">
                <a:ea typeface="+mn-lt"/>
                <a:cs typeface="+mn-lt"/>
              </a:rPr>
              <a:t>A cloud-based ITSM platform that automates incident response and workflows. It will track phishing and MFA-related issues by integrating with the company’s CRM, ERP, and IoT systems.</a:t>
            </a:r>
            <a:endParaRPr lang="en-US" sz="1200">
              <a:ea typeface="+mn-lt"/>
              <a:cs typeface="+mn-lt"/>
            </a:endParaRPr>
          </a:p>
          <a:p>
            <a:endParaRPr lang="en-GB" sz="1200">
              <a:latin typeface="Times New Roman"/>
              <a:cs typeface="Times New Roman"/>
            </a:endParaRPr>
          </a:p>
          <a:p>
            <a:endParaRPr lang="en-US" sz="1200">
              <a:latin typeface="Times New Roman"/>
              <a:cs typeface="Times New Roman"/>
            </a:endParaRPr>
          </a:p>
        </p:txBody>
      </p:sp>
      <p:sp>
        <p:nvSpPr>
          <p:cNvPr id="16" name="TextBox 15">
            <a:extLst>
              <a:ext uri="{FF2B5EF4-FFF2-40B4-BE49-F238E27FC236}">
                <a16:creationId xmlns:a16="http://schemas.microsoft.com/office/drawing/2014/main" id="{BCAE7885-A151-C126-853C-3950A5E522DF}"/>
              </a:ext>
            </a:extLst>
          </p:cNvPr>
          <p:cNvSpPr txBox="1"/>
          <p:nvPr/>
        </p:nvSpPr>
        <p:spPr>
          <a:xfrm>
            <a:off x="2116665" y="1778908"/>
            <a:ext cx="274319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Software</a:t>
            </a:r>
          </a:p>
        </p:txBody>
      </p:sp>
      <p:sp>
        <p:nvSpPr>
          <p:cNvPr id="17" name="TextBox 16">
            <a:extLst>
              <a:ext uri="{FF2B5EF4-FFF2-40B4-BE49-F238E27FC236}">
                <a16:creationId xmlns:a16="http://schemas.microsoft.com/office/drawing/2014/main" id="{C075CCD3-6C90-6E2B-2F3B-5AE0B8CAD220}"/>
              </a:ext>
            </a:extLst>
          </p:cNvPr>
          <p:cNvSpPr txBox="1"/>
          <p:nvPr/>
        </p:nvSpPr>
        <p:spPr>
          <a:xfrm>
            <a:off x="6164790" y="1778908"/>
            <a:ext cx="274319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Description</a:t>
            </a:r>
          </a:p>
        </p:txBody>
      </p:sp>
      <p:sp>
        <p:nvSpPr>
          <p:cNvPr id="18" name="TextBox 17">
            <a:extLst>
              <a:ext uri="{FF2B5EF4-FFF2-40B4-BE49-F238E27FC236}">
                <a16:creationId xmlns:a16="http://schemas.microsoft.com/office/drawing/2014/main" id="{F4021ED5-5845-5668-9D84-16E6FFF6939E}"/>
              </a:ext>
            </a:extLst>
          </p:cNvPr>
          <p:cNvSpPr txBox="1"/>
          <p:nvPr/>
        </p:nvSpPr>
        <p:spPr>
          <a:xfrm>
            <a:off x="6164789" y="3311568"/>
            <a:ext cx="4068039"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200">
                <a:latin typeface="Arial Nova Light"/>
                <a:cs typeface="Times New Roman"/>
              </a:rPr>
              <a:t>An MFA application, in sync with Azure Active Directory (AD) to access accounts securely. It improves login security by requiring users to validate their identity through push notifications, OTP codes, or biometric verification.</a:t>
            </a:r>
          </a:p>
          <a:p>
            <a:endParaRPr lang="en-GB" sz="1200">
              <a:latin typeface="Times New Roman"/>
              <a:cs typeface="Times New Roman"/>
            </a:endParaRPr>
          </a:p>
          <a:p>
            <a:endParaRPr lang="en-GB" sz="1200">
              <a:latin typeface="Times New Roman"/>
              <a:cs typeface="Times New Roman"/>
            </a:endParaRPr>
          </a:p>
          <a:p>
            <a:endParaRPr lang="en-US" sz="1200">
              <a:latin typeface="Times New Roman"/>
              <a:cs typeface="Times New Roman"/>
            </a:endParaRPr>
          </a:p>
        </p:txBody>
      </p:sp>
      <p:sp>
        <p:nvSpPr>
          <p:cNvPr id="19" name="TextBox 18">
            <a:extLst>
              <a:ext uri="{FF2B5EF4-FFF2-40B4-BE49-F238E27FC236}">
                <a16:creationId xmlns:a16="http://schemas.microsoft.com/office/drawing/2014/main" id="{96DC65BD-2180-9747-7BD6-A8B8F863669B}"/>
              </a:ext>
            </a:extLst>
          </p:cNvPr>
          <p:cNvSpPr txBox="1"/>
          <p:nvPr/>
        </p:nvSpPr>
        <p:spPr>
          <a:xfrm>
            <a:off x="6164789" y="4415602"/>
            <a:ext cx="4068039"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200">
                <a:ea typeface="+mn-lt"/>
                <a:cs typeface="+mn-lt"/>
              </a:rPr>
              <a:t>An automation tool that connects to ServiceNow to parse emails and send structured data, enabling faster phishing incident response.</a:t>
            </a:r>
            <a:endParaRPr lang="en-US"/>
          </a:p>
          <a:p>
            <a:endParaRPr lang="en-GB" sz="1200">
              <a:latin typeface="Arial Nova Light"/>
              <a:ea typeface="+mn-lt"/>
              <a:cs typeface="Times New Roman"/>
            </a:endParaRPr>
          </a:p>
          <a:p>
            <a:endParaRPr lang="en-GB" sz="1200">
              <a:latin typeface="Times New Roman"/>
              <a:ea typeface="+mn-lt"/>
              <a:cs typeface="Times New Roman"/>
            </a:endParaRPr>
          </a:p>
          <a:p>
            <a:endParaRPr lang="en-GB" sz="1200">
              <a:latin typeface="Times New Roman"/>
              <a:cs typeface="Times New Roman"/>
            </a:endParaRPr>
          </a:p>
          <a:p>
            <a:endParaRPr lang="en-US" sz="1200">
              <a:latin typeface="Times New Roman"/>
              <a:cs typeface="Times New Roman"/>
            </a:endParaRPr>
          </a:p>
        </p:txBody>
      </p:sp>
      <p:sp>
        <p:nvSpPr>
          <p:cNvPr id="20" name="TextBox 19">
            <a:extLst>
              <a:ext uri="{FF2B5EF4-FFF2-40B4-BE49-F238E27FC236}">
                <a16:creationId xmlns:a16="http://schemas.microsoft.com/office/drawing/2014/main" id="{7A629B4A-EC56-997F-78FB-DB0E57BB099F}"/>
              </a:ext>
            </a:extLst>
          </p:cNvPr>
          <p:cNvSpPr txBox="1"/>
          <p:nvPr/>
        </p:nvSpPr>
        <p:spPr>
          <a:xfrm>
            <a:off x="6164789" y="5385419"/>
            <a:ext cx="4068039"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200">
                <a:ea typeface="+mn-lt"/>
                <a:cs typeface="+mn-lt"/>
              </a:rPr>
              <a:t>An open-source threat intelligence tool that scans emails for malicious files, URLs, and IPs using antivirus engines and behaviour analysis, providing malware detection and threat classification</a:t>
            </a:r>
            <a:endParaRPr lang="en-US"/>
          </a:p>
          <a:p>
            <a:endParaRPr lang="en-GB" sz="1200">
              <a:latin typeface="Arial Nova Light"/>
              <a:ea typeface="+mn-lt"/>
              <a:cs typeface="Times New Roman"/>
            </a:endParaRPr>
          </a:p>
          <a:p>
            <a:endParaRPr lang="en-GB" sz="1200">
              <a:latin typeface="Times New Roman"/>
              <a:ea typeface="+mn-lt"/>
              <a:cs typeface="Times New Roman"/>
            </a:endParaRPr>
          </a:p>
          <a:p>
            <a:endParaRPr lang="en-GB" sz="1200">
              <a:latin typeface="Times New Roman"/>
              <a:cs typeface="Times New Roman"/>
            </a:endParaRPr>
          </a:p>
          <a:p>
            <a:endParaRPr lang="en-US" sz="1200">
              <a:latin typeface="Times New Roman"/>
              <a:cs typeface="Times New Roman"/>
            </a:endParaRPr>
          </a:p>
        </p:txBody>
      </p:sp>
    </p:spTree>
    <p:extLst>
      <p:ext uri="{BB962C8B-B14F-4D97-AF65-F5344CB8AC3E}">
        <p14:creationId xmlns:p14="http://schemas.microsoft.com/office/powerpoint/2010/main" val="2312511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B63F5A-190E-0D80-AE67-1047A774D22A}"/>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8E6D2391-ADEC-5B70-D87B-9B8D6E15B667}"/>
              </a:ext>
            </a:extLst>
          </p:cNvPr>
          <p:cNvSpPr/>
          <p:nvPr/>
        </p:nvSpPr>
        <p:spPr>
          <a:xfrm>
            <a:off x="750249" y="2473407"/>
            <a:ext cx="6940878" cy="3233551"/>
          </a:xfrm>
          <a:prstGeom prst="round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endParaRPr lang="en-US">
              <a:solidFill>
                <a:srgbClr val="F4F2EC"/>
              </a:solidFill>
              <a:highlight>
                <a:srgbClr val="F5F5F5"/>
              </a:highlight>
            </a:endParaRPr>
          </a:p>
        </p:txBody>
      </p:sp>
      <p:sp>
        <p:nvSpPr>
          <p:cNvPr id="310" name="Rectangle: Rounded Corners 309">
            <a:extLst>
              <a:ext uri="{FF2B5EF4-FFF2-40B4-BE49-F238E27FC236}">
                <a16:creationId xmlns:a16="http://schemas.microsoft.com/office/drawing/2014/main" id="{F3202000-C944-C33C-43BC-6A3F550ABE58}"/>
              </a:ext>
            </a:extLst>
          </p:cNvPr>
          <p:cNvSpPr/>
          <p:nvPr/>
        </p:nvSpPr>
        <p:spPr>
          <a:xfrm>
            <a:off x="751279" y="1067199"/>
            <a:ext cx="11098203" cy="1214609"/>
          </a:xfrm>
          <a:prstGeom prst="round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solidFill>
                <a:schemeClr val="tx1"/>
              </a:solidFill>
            </a:endParaRPr>
          </a:p>
        </p:txBody>
      </p:sp>
      <p:sp>
        <p:nvSpPr>
          <p:cNvPr id="3" name="Title 2">
            <a:extLst>
              <a:ext uri="{FF2B5EF4-FFF2-40B4-BE49-F238E27FC236}">
                <a16:creationId xmlns:a16="http://schemas.microsoft.com/office/drawing/2014/main" id="{2202336C-34E9-9914-6314-8C47C7766C92}"/>
              </a:ext>
            </a:extLst>
          </p:cNvPr>
          <p:cNvSpPr>
            <a:spLocks noGrp="1"/>
          </p:cNvSpPr>
          <p:nvPr>
            <p:ph type="title"/>
          </p:nvPr>
        </p:nvSpPr>
        <p:spPr>
          <a:xfrm>
            <a:off x="1054307" y="1325898"/>
            <a:ext cx="3394770" cy="772719"/>
          </a:xfrm>
        </p:spPr>
        <p:txBody>
          <a:bodyPr/>
          <a:lstStyle/>
          <a:p>
            <a:r>
              <a:rPr lang="en-US"/>
              <a:t>Methodology </a:t>
            </a:r>
          </a:p>
        </p:txBody>
      </p:sp>
      <p:sp>
        <p:nvSpPr>
          <p:cNvPr id="2" name="Slide Number Placeholder 1">
            <a:extLst>
              <a:ext uri="{FF2B5EF4-FFF2-40B4-BE49-F238E27FC236}">
                <a16:creationId xmlns:a16="http://schemas.microsoft.com/office/drawing/2014/main" id="{E823C5D4-C355-D63A-E76F-3935F3E5D834}"/>
              </a:ext>
            </a:extLst>
          </p:cNvPr>
          <p:cNvSpPr>
            <a:spLocks noGrp="1"/>
          </p:cNvSpPr>
          <p:nvPr>
            <p:ph type="sldNum" sz="quarter" idx="4"/>
          </p:nvPr>
        </p:nvSpPr>
        <p:spPr/>
        <p:txBody>
          <a:bodyPr/>
          <a:lstStyle/>
          <a:p>
            <a:fld id="{08AB70BE-1769-45B8-85A6-0C837432C7E6}" type="slidenum">
              <a:rPr lang="en-US" smtClean="0"/>
              <a:pPr/>
              <a:t>11</a:t>
            </a:fld>
            <a:endParaRPr lang="en-US"/>
          </a:p>
        </p:txBody>
      </p:sp>
      <p:sp>
        <p:nvSpPr>
          <p:cNvPr id="5" name="TextBox 4">
            <a:extLst>
              <a:ext uri="{FF2B5EF4-FFF2-40B4-BE49-F238E27FC236}">
                <a16:creationId xmlns:a16="http://schemas.microsoft.com/office/drawing/2014/main" id="{A7ED0564-31CE-15EF-9784-4F30F5AF1853}"/>
              </a:ext>
            </a:extLst>
          </p:cNvPr>
          <p:cNvSpPr txBox="1"/>
          <p:nvPr/>
        </p:nvSpPr>
        <p:spPr>
          <a:xfrm>
            <a:off x="1884218" y="4317423"/>
            <a:ext cx="2743200" cy="487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569"/>
              </a:lnSpc>
            </a:pPr>
            <a:br>
              <a:rPr lang="en-GB" sz="1200" b="1">
                <a:latin typeface="Times New Roman"/>
                <a:cs typeface="Segoe UI"/>
              </a:rPr>
            </a:br>
            <a:endParaRPr lang="en-GB" sz="1200" b="1">
              <a:latin typeface="Times New Roman"/>
              <a:cs typeface="Segoe UI"/>
            </a:endParaRPr>
          </a:p>
        </p:txBody>
      </p:sp>
      <p:sp>
        <p:nvSpPr>
          <p:cNvPr id="6" name="TextBox 5">
            <a:extLst>
              <a:ext uri="{FF2B5EF4-FFF2-40B4-BE49-F238E27FC236}">
                <a16:creationId xmlns:a16="http://schemas.microsoft.com/office/drawing/2014/main" id="{7F43DE70-FD06-16BD-E80F-9049906D5BBA}"/>
              </a:ext>
            </a:extLst>
          </p:cNvPr>
          <p:cNvSpPr txBox="1"/>
          <p:nvPr/>
        </p:nvSpPr>
        <p:spPr>
          <a:xfrm>
            <a:off x="884095" y="2784763"/>
            <a:ext cx="6150037" cy="646331"/>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a:solidFill>
                  <a:srgbClr val="126169"/>
                </a:solidFill>
                <a:latin typeface="Elephant"/>
              </a:rPr>
              <a:t>Why did we choose it?</a:t>
            </a:r>
          </a:p>
        </p:txBody>
      </p:sp>
      <p:sp>
        <p:nvSpPr>
          <p:cNvPr id="8" name="TextBox 7">
            <a:extLst>
              <a:ext uri="{FF2B5EF4-FFF2-40B4-BE49-F238E27FC236}">
                <a16:creationId xmlns:a16="http://schemas.microsoft.com/office/drawing/2014/main" id="{D44E885B-1D9E-34BA-C5AF-50D4595504B5}"/>
              </a:ext>
            </a:extLst>
          </p:cNvPr>
          <p:cNvSpPr txBox="1"/>
          <p:nvPr/>
        </p:nvSpPr>
        <p:spPr>
          <a:xfrm>
            <a:off x="4630047" y="1243487"/>
            <a:ext cx="711603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Waterfall is a sequential project methodology where each phase planning, development, testing, and deployment follows a fixed order with little overlap.</a:t>
            </a:r>
            <a:endParaRPr lang="en-US"/>
          </a:p>
          <a:p>
            <a:pPr algn="l"/>
            <a:endParaRPr lang="en-US"/>
          </a:p>
        </p:txBody>
      </p:sp>
      <p:sp>
        <p:nvSpPr>
          <p:cNvPr id="4" name="TextBox 3">
            <a:extLst>
              <a:ext uri="{FF2B5EF4-FFF2-40B4-BE49-F238E27FC236}">
                <a16:creationId xmlns:a16="http://schemas.microsoft.com/office/drawing/2014/main" id="{5B942F1B-C642-6633-15E3-5EC1E35F6A4F}"/>
              </a:ext>
            </a:extLst>
          </p:cNvPr>
          <p:cNvSpPr txBox="1"/>
          <p:nvPr/>
        </p:nvSpPr>
        <p:spPr>
          <a:xfrm>
            <a:off x="1056203" y="3259346"/>
            <a:ext cx="587692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sz="1200"/>
          </a:p>
          <a:p>
            <a:r>
              <a:rPr lang="en-US" sz="1200" b="1"/>
              <a:t>Fixed Requirements </a:t>
            </a:r>
            <a:r>
              <a:rPr lang="en-US" sz="1200">
                <a:ea typeface="+mn-lt"/>
                <a:cs typeface="+mn-lt"/>
              </a:rPr>
              <a:t>📋</a:t>
            </a:r>
            <a:r>
              <a:rPr lang="en-US" sz="1200"/>
              <a:t>: The project scope, including MFA and phishing workflows, was well-defined from the start.</a:t>
            </a:r>
          </a:p>
          <a:p>
            <a:endParaRPr lang="en-US" sz="1200"/>
          </a:p>
          <a:p>
            <a:r>
              <a:rPr lang="en-US" sz="1200" b="1"/>
              <a:t>Clear Phase Structure </a:t>
            </a:r>
            <a:r>
              <a:rPr lang="en-US" sz="1200">
                <a:ea typeface="+mn-lt"/>
                <a:cs typeface="+mn-lt"/>
              </a:rPr>
              <a:t>📊</a:t>
            </a:r>
            <a:r>
              <a:rPr lang="en-US" sz="1200"/>
              <a:t>: Tasks were designed to follow a strict order. Design first, implementation next, then testing.</a:t>
            </a:r>
          </a:p>
          <a:p>
            <a:endParaRPr lang="en-US" sz="1200"/>
          </a:p>
          <a:p>
            <a:r>
              <a:rPr lang="en-US" sz="1200" b="1"/>
              <a:t>Milestone-Based Progress </a:t>
            </a:r>
            <a:r>
              <a:rPr lang="en-US" sz="1200">
                <a:ea typeface="+mn-lt"/>
                <a:cs typeface="+mn-lt"/>
              </a:rPr>
              <a:t>🎯</a:t>
            </a:r>
            <a:r>
              <a:rPr lang="en-US" sz="1200"/>
              <a:t>: Communication and reviews with stakeholders were scheduled only at key milestones, aligning well with the Waterfall model.</a:t>
            </a:r>
          </a:p>
          <a:p>
            <a:endParaRPr lang="en-US" sz="1200"/>
          </a:p>
          <a:p>
            <a:r>
              <a:rPr lang="en-US" sz="1200" b="1"/>
              <a:t>End-to-End Testing </a:t>
            </a:r>
            <a:r>
              <a:rPr lang="en-US" sz="1200">
                <a:ea typeface="+mn-lt"/>
                <a:cs typeface="+mn-lt"/>
              </a:rPr>
              <a:t>🧪</a:t>
            </a:r>
            <a:r>
              <a:rPr lang="en-US" sz="1200"/>
              <a:t>: Testing and issue resolution were planned as a separate phase, which fits Waterfall’s structure.</a:t>
            </a:r>
            <a:endParaRPr lang="en-US"/>
          </a:p>
        </p:txBody>
      </p:sp>
      <p:pic>
        <p:nvPicPr>
          <p:cNvPr id="10" name="Picture 9" descr="Picture 289993859, Picture">
            <a:extLst>
              <a:ext uri="{FF2B5EF4-FFF2-40B4-BE49-F238E27FC236}">
                <a16:creationId xmlns:a16="http://schemas.microsoft.com/office/drawing/2014/main" id="{ABC01DFF-B65C-592F-96C6-3C8047E8E8D2}"/>
              </a:ext>
            </a:extLst>
          </p:cNvPr>
          <p:cNvPicPr>
            <a:picLocks noChangeAspect="1"/>
          </p:cNvPicPr>
          <p:nvPr/>
        </p:nvPicPr>
        <p:blipFill>
          <a:blip r:embed="rId3"/>
          <a:srcRect l="15042" t="26894" r="23941" b="14239"/>
          <a:stretch>
            <a:fillRect/>
          </a:stretch>
        </p:blipFill>
        <p:spPr>
          <a:xfrm>
            <a:off x="7986677" y="3258906"/>
            <a:ext cx="3640726" cy="1941472"/>
          </a:xfrm>
          <a:prstGeom prst="rect">
            <a:avLst/>
          </a:prstGeom>
        </p:spPr>
      </p:pic>
    </p:spTree>
    <p:extLst>
      <p:ext uri="{BB962C8B-B14F-4D97-AF65-F5344CB8AC3E}">
        <p14:creationId xmlns:p14="http://schemas.microsoft.com/office/powerpoint/2010/main" val="2811048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945D54-A284-835B-B949-4F6D36F3825F}"/>
              </a:ext>
            </a:extLst>
          </p:cNvPr>
          <p:cNvSpPr>
            <a:spLocks noGrp="1"/>
          </p:cNvSpPr>
          <p:nvPr>
            <p:ph type="title"/>
          </p:nvPr>
        </p:nvSpPr>
        <p:spPr/>
        <p:txBody>
          <a:bodyPr/>
          <a:lstStyle/>
          <a:p>
            <a:r>
              <a:rPr lang="en-GB"/>
              <a:t>V-Model (Verification and Validation)</a:t>
            </a:r>
            <a:r>
              <a:rPr lang="en-US"/>
              <a:t> </a:t>
            </a:r>
          </a:p>
        </p:txBody>
      </p:sp>
      <p:sp>
        <p:nvSpPr>
          <p:cNvPr id="4" name="Content Placeholder 3">
            <a:extLst>
              <a:ext uri="{FF2B5EF4-FFF2-40B4-BE49-F238E27FC236}">
                <a16:creationId xmlns:a16="http://schemas.microsoft.com/office/drawing/2014/main" id="{89D80981-6211-B9EF-9A10-4D4B043758C4}"/>
              </a:ext>
            </a:extLst>
          </p:cNvPr>
          <p:cNvSpPr>
            <a:spLocks noGrp="1"/>
          </p:cNvSpPr>
          <p:nvPr>
            <p:ph sz="quarter" idx="10"/>
          </p:nvPr>
        </p:nvSpPr>
        <p:spPr>
          <a:xfrm>
            <a:off x="1370867" y="2072327"/>
            <a:ext cx="3347782" cy="1923859"/>
          </a:xfrm>
        </p:spPr>
        <p:txBody>
          <a:bodyPr vert="horz" lIns="91440" tIns="45720" rIns="91440" bIns="45720" rtlCol="0" anchor="t">
            <a:noAutofit/>
          </a:bodyPr>
          <a:lstStyle/>
          <a:p>
            <a:r>
              <a:rPr lang="en-US" b="0">
                <a:ea typeface="+mn-lt"/>
                <a:cs typeface="+mn-lt"/>
              </a:rPr>
              <a:t>✅ Early bug detection</a:t>
            </a:r>
            <a:endParaRPr lang="en-US" b="0"/>
          </a:p>
          <a:p>
            <a:pPr>
              <a:buClr>
                <a:srgbClr val="000000"/>
              </a:buClr>
            </a:pPr>
            <a:endParaRPr lang="en-US" b="0">
              <a:ea typeface="+mn-lt"/>
              <a:cs typeface="+mn-lt"/>
            </a:endParaRPr>
          </a:p>
          <a:p>
            <a:pPr>
              <a:buClr>
                <a:srgbClr val="000000"/>
              </a:buClr>
            </a:pPr>
            <a:r>
              <a:rPr lang="en-US" b="0">
                <a:ea typeface="+mn-lt"/>
                <a:cs typeface="+mn-lt"/>
              </a:rPr>
              <a:t>⚙️ Confident integrations with external IT systems</a:t>
            </a:r>
            <a:endParaRPr lang="en-US"/>
          </a:p>
          <a:p>
            <a:pPr>
              <a:buClr>
                <a:srgbClr val="000000"/>
              </a:buClr>
            </a:pPr>
            <a:endParaRPr lang="en-US" b="0">
              <a:ea typeface="+mn-lt"/>
              <a:cs typeface="+mn-lt"/>
            </a:endParaRPr>
          </a:p>
          <a:p>
            <a:pPr>
              <a:buClr>
                <a:srgbClr val="000000"/>
              </a:buClr>
            </a:pPr>
            <a:r>
              <a:rPr lang="en-US" b="0">
                <a:ea typeface="+mn-lt"/>
                <a:cs typeface="+mn-lt"/>
              </a:rPr>
              <a:t>📈 Scalable, testable, and reliable automation</a:t>
            </a:r>
            <a:endParaRPr lang="en-US" sz="2300"/>
          </a:p>
          <a:p>
            <a:pPr>
              <a:buClr>
                <a:srgbClr val="000000"/>
              </a:buClr>
            </a:pPr>
            <a:endParaRPr lang="en-US"/>
          </a:p>
        </p:txBody>
      </p:sp>
      <p:sp>
        <p:nvSpPr>
          <p:cNvPr id="5" name="Content Placeholder 4">
            <a:extLst>
              <a:ext uri="{FF2B5EF4-FFF2-40B4-BE49-F238E27FC236}">
                <a16:creationId xmlns:a16="http://schemas.microsoft.com/office/drawing/2014/main" id="{24041F6D-09FB-DE91-905B-ACA52F64E5B8}"/>
              </a:ext>
            </a:extLst>
          </p:cNvPr>
          <p:cNvSpPr>
            <a:spLocks noGrp="1"/>
          </p:cNvSpPr>
          <p:nvPr>
            <p:ph sz="quarter" idx="11"/>
          </p:nvPr>
        </p:nvSpPr>
        <p:spPr>
          <a:xfrm>
            <a:off x="4936475" y="2072327"/>
            <a:ext cx="6809749" cy="3436653"/>
          </a:xfrm>
        </p:spPr>
        <p:txBody>
          <a:bodyPr vert="horz" lIns="91440" tIns="45720" rIns="91440" bIns="45720" rtlCol="0" anchor="t">
            <a:noAutofit/>
          </a:bodyPr>
          <a:lstStyle/>
          <a:p>
            <a:pPr marL="0" indent="0">
              <a:buNone/>
            </a:pPr>
            <a:r>
              <a:rPr lang="en-US" sz="2000" b="1"/>
              <a:t>One of our </a:t>
            </a:r>
            <a:r>
              <a:rPr lang="en-US" sz="2000" b="1">
                <a:ea typeface="+mn-lt"/>
                <a:cs typeface="+mn-lt"/>
              </a:rPr>
              <a:t>🔑</a:t>
            </a:r>
            <a:r>
              <a:rPr lang="en-US" sz="2000" b="1"/>
              <a:t> objectives: </a:t>
            </a:r>
          </a:p>
          <a:p>
            <a:pPr marL="0" indent="0">
              <a:buClr>
                <a:srgbClr val="000000"/>
              </a:buClr>
              <a:buNone/>
            </a:pPr>
            <a:r>
              <a:rPr lang="en-GB"/>
              <a:t>Aim for integration bugs </a:t>
            </a:r>
            <a:r>
              <a:rPr lang="en-GB" sz="2000" b="1">
                <a:ea typeface="+mn-lt"/>
                <a:cs typeface="+mn-lt"/>
              </a:rPr>
              <a:t>100% </a:t>
            </a:r>
            <a:r>
              <a:rPr lang="en-GB" sz="2000" b="1"/>
              <a:t>FREE </a:t>
            </a:r>
            <a:r>
              <a:rPr lang="en-GB"/>
              <a:t>by the end of project.</a:t>
            </a:r>
          </a:p>
          <a:p>
            <a:pPr marL="0" indent="0">
              <a:buNone/>
            </a:pPr>
            <a:endParaRPr lang="en-GB">
              <a:ea typeface="+mn-lt"/>
              <a:cs typeface="+mn-lt"/>
            </a:endParaRPr>
          </a:p>
          <a:p>
            <a:pPr marL="0" indent="0">
              <a:buNone/>
            </a:pPr>
            <a:r>
              <a:rPr lang="en-GB" b="1">
                <a:ea typeface="+mn-lt"/>
                <a:cs typeface="+mn-lt"/>
              </a:rPr>
              <a:t>What will we do? Schedule 2️⃣ rounds of system integration testing</a:t>
            </a:r>
          </a:p>
          <a:p>
            <a:pPr>
              <a:buClr>
                <a:srgbClr val="000000"/>
              </a:buClr>
              <a:buFont typeface="Arial"/>
              <a:buChar char="•"/>
            </a:pPr>
            <a:r>
              <a:rPr lang="en-GB">
                <a:ea typeface="+mn-lt"/>
                <a:cs typeface="+mn-lt"/>
              </a:rPr>
              <a:t>📨 </a:t>
            </a:r>
            <a:r>
              <a:rPr lang="en-GB" b="1">
                <a:ea typeface="+mn-lt"/>
                <a:cs typeface="+mn-lt"/>
              </a:rPr>
              <a:t>Phishing Reported</a:t>
            </a:r>
            <a:r>
              <a:rPr lang="en-GB">
                <a:ea typeface="+mn-lt"/>
                <a:cs typeface="+mn-lt"/>
              </a:rPr>
              <a:t> → Test: Incident is created</a:t>
            </a:r>
            <a:endParaRPr lang="en-GB"/>
          </a:p>
          <a:p>
            <a:pPr>
              <a:buClr>
                <a:srgbClr val="000000"/>
              </a:buClr>
              <a:buFont typeface="Arial"/>
              <a:buChar char="•"/>
            </a:pPr>
            <a:r>
              <a:rPr lang="en-GB">
                <a:ea typeface="+mn-lt"/>
                <a:cs typeface="+mn-lt"/>
              </a:rPr>
              <a:t>🔍 </a:t>
            </a:r>
            <a:r>
              <a:rPr lang="en-GB" b="1">
                <a:ea typeface="+mn-lt"/>
                <a:cs typeface="+mn-lt"/>
              </a:rPr>
              <a:t>Domain Check </a:t>
            </a:r>
            <a:r>
              <a:rPr lang="en-GB">
                <a:ea typeface="+mn-lt"/>
                <a:cs typeface="+mn-lt"/>
              </a:rPr>
              <a:t>→ Test: Flag as malicious if blacklisted</a:t>
            </a:r>
            <a:endParaRPr lang="en-GB"/>
          </a:p>
          <a:p>
            <a:pPr>
              <a:buClr>
                <a:srgbClr val="000000"/>
              </a:buClr>
              <a:buFont typeface="Arial"/>
              <a:buChar char="•"/>
            </a:pPr>
            <a:r>
              <a:rPr lang="en-GB">
                <a:ea typeface="+mn-lt"/>
                <a:cs typeface="+mn-lt"/>
              </a:rPr>
              <a:t>🔗 </a:t>
            </a:r>
            <a:r>
              <a:rPr lang="en-GB" b="1">
                <a:ea typeface="+mn-lt"/>
                <a:cs typeface="+mn-lt"/>
              </a:rPr>
              <a:t>IT System Integration</a:t>
            </a:r>
            <a:r>
              <a:rPr lang="en-GB">
                <a:ea typeface="+mn-lt"/>
                <a:cs typeface="+mn-lt"/>
              </a:rPr>
              <a:t> → Test: AD account is disabled</a:t>
            </a:r>
            <a:endParaRPr lang="en-GB"/>
          </a:p>
          <a:p>
            <a:pPr>
              <a:buClr>
                <a:srgbClr val="000000"/>
              </a:buClr>
              <a:buFont typeface="Arial"/>
              <a:buChar char="•"/>
            </a:pPr>
            <a:r>
              <a:rPr lang="en-GB">
                <a:ea typeface="+mn-lt"/>
                <a:cs typeface="+mn-lt"/>
              </a:rPr>
              <a:t>📬 </a:t>
            </a:r>
            <a:r>
              <a:rPr lang="en-GB" b="1">
                <a:ea typeface="+mn-lt"/>
                <a:cs typeface="+mn-lt"/>
              </a:rPr>
              <a:t>Notify Users</a:t>
            </a:r>
            <a:r>
              <a:rPr lang="en-GB">
                <a:ea typeface="+mn-lt"/>
                <a:cs typeface="+mn-lt"/>
              </a:rPr>
              <a:t> → Test: Email sent with resolution update</a:t>
            </a:r>
            <a:endParaRPr lang="en-GB"/>
          </a:p>
          <a:p>
            <a:pPr marL="0" indent="0">
              <a:buClr>
                <a:srgbClr val="000000"/>
              </a:buClr>
              <a:buNone/>
            </a:pPr>
            <a:endParaRPr lang="en-GB">
              <a:ea typeface="+mn-lt"/>
              <a:cs typeface="+mn-lt"/>
            </a:endParaRPr>
          </a:p>
          <a:p>
            <a:pPr marL="0" indent="0">
              <a:buClr>
                <a:srgbClr val="000000"/>
              </a:buClr>
              <a:buNone/>
            </a:pPr>
            <a:endParaRPr lang="en-GB" b="1">
              <a:ea typeface="+mn-lt"/>
              <a:cs typeface="+mn-lt"/>
            </a:endParaRPr>
          </a:p>
          <a:p>
            <a:pPr>
              <a:buClr>
                <a:srgbClr val="000000"/>
              </a:buClr>
              <a:buFont typeface="Arial"/>
              <a:buChar char="•"/>
            </a:pPr>
            <a:endParaRPr lang="en-GB"/>
          </a:p>
          <a:p>
            <a:pPr marL="0" indent="0">
              <a:buNone/>
            </a:pPr>
            <a:endParaRPr lang="en-GB"/>
          </a:p>
        </p:txBody>
      </p:sp>
      <p:sp>
        <p:nvSpPr>
          <p:cNvPr id="2" name="Slide Number Placeholder 1">
            <a:extLst>
              <a:ext uri="{FF2B5EF4-FFF2-40B4-BE49-F238E27FC236}">
                <a16:creationId xmlns:a16="http://schemas.microsoft.com/office/drawing/2014/main" id="{71E04509-99F0-B7A3-5C7A-C5A63504613A}"/>
              </a:ext>
            </a:extLst>
          </p:cNvPr>
          <p:cNvSpPr>
            <a:spLocks noGrp="1"/>
          </p:cNvSpPr>
          <p:nvPr>
            <p:ph type="sldNum" sz="quarter" idx="4"/>
          </p:nvPr>
        </p:nvSpPr>
        <p:spPr/>
        <p:txBody>
          <a:bodyPr/>
          <a:lstStyle/>
          <a:p>
            <a:fld id="{08AB70BE-1769-45B8-85A6-0C837432C7E6}" type="slidenum">
              <a:rPr lang="en-US" smtClean="0"/>
              <a:pPr/>
              <a:t>12</a:t>
            </a:fld>
            <a:endParaRPr lang="en-US"/>
          </a:p>
        </p:txBody>
      </p:sp>
    </p:spTree>
    <p:extLst>
      <p:ext uri="{BB962C8B-B14F-4D97-AF65-F5344CB8AC3E}">
        <p14:creationId xmlns:p14="http://schemas.microsoft.com/office/powerpoint/2010/main" val="41542493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7" name="Freeform: Shape 36">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8" name="Rectangle 37">
            <a:extLst>
              <a:ext uri="{FF2B5EF4-FFF2-40B4-BE49-F238E27FC236}">
                <a16:creationId xmlns:a16="http://schemas.microsoft.com/office/drawing/2014/main" id="{9FD847D6-AA74-4488-BA94-D0E85EEB2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638C52CD-3D22-40BB-9149-561D14515F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F3AAEC5E-1903-897F-3899-D104894EDF00}"/>
              </a:ext>
            </a:extLst>
          </p:cNvPr>
          <p:cNvSpPr>
            <a:spLocks noGrp="1"/>
          </p:cNvSpPr>
          <p:nvPr>
            <p:ph type="title"/>
          </p:nvPr>
        </p:nvSpPr>
        <p:spPr>
          <a:xfrm>
            <a:off x="477373" y="692243"/>
            <a:ext cx="6794576" cy="1231434"/>
          </a:xfrm>
        </p:spPr>
        <p:txBody>
          <a:bodyPr vert="horz" lIns="91440" tIns="45720" rIns="91440" bIns="45720" rtlCol="0" anchor="ctr">
            <a:normAutofit/>
          </a:bodyPr>
          <a:lstStyle/>
          <a:p>
            <a:r>
              <a:rPr lang="en-US" sz="4000">
                <a:solidFill>
                  <a:srgbClr val="FFFFFF"/>
                </a:solidFill>
              </a:rPr>
              <a:t>Risk &amp; Sustainment Plan</a:t>
            </a:r>
          </a:p>
        </p:txBody>
      </p:sp>
      <p:graphicFrame>
        <p:nvGraphicFramePr>
          <p:cNvPr id="5" name="Content Placeholder 4">
            <a:extLst>
              <a:ext uri="{FF2B5EF4-FFF2-40B4-BE49-F238E27FC236}">
                <a16:creationId xmlns:a16="http://schemas.microsoft.com/office/drawing/2014/main" id="{FCDD59A0-0C9B-820D-238E-58EE10A3FB11}"/>
              </a:ext>
            </a:extLst>
          </p:cNvPr>
          <p:cNvGraphicFramePr>
            <a:graphicFrameLocks noGrp="1"/>
          </p:cNvGraphicFramePr>
          <p:nvPr>
            <p:ph sz="quarter" idx="11"/>
            <p:extLst>
              <p:ext uri="{D42A27DB-BD31-4B8C-83A1-F6EECF244321}">
                <p14:modId xmlns:p14="http://schemas.microsoft.com/office/powerpoint/2010/main" val="3183175944"/>
              </p:ext>
            </p:extLst>
          </p:nvPr>
        </p:nvGraphicFramePr>
        <p:xfrm>
          <a:off x="481853" y="1714499"/>
          <a:ext cx="7535238" cy="3423945"/>
        </p:xfrm>
        <a:graphic>
          <a:graphicData uri="http://schemas.openxmlformats.org/drawingml/2006/table">
            <a:tbl>
              <a:tblPr bandRow="1">
                <a:tableStyleId>{0E3FDE45-AF77-4B5C-9715-49D594BDF05E}</a:tableStyleId>
              </a:tblPr>
              <a:tblGrid>
                <a:gridCol w="1334613">
                  <a:extLst>
                    <a:ext uri="{9D8B030D-6E8A-4147-A177-3AD203B41FA5}">
                      <a16:colId xmlns:a16="http://schemas.microsoft.com/office/drawing/2014/main" val="3389224875"/>
                    </a:ext>
                  </a:extLst>
                </a:gridCol>
                <a:gridCol w="1480588">
                  <a:extLst>
                    <a:ext uri="{9D8B030D-6E8A-4147-A177-3AD203B41FA5}">
                      <a16:colId xmlns:a16="http://schemas.microsoft.com/office/drawing/2014/main" val="5575696"/>
                    </a:ext>
                  </a:extLst>
                </a:gridCol>
                <a:gridCol w="1063516">
                  <a:extLst>
                    <a:ext uri="{9D8B030D-6E8A-4147-A177-3AD203B41FA5}">
                      <a16:colId xmlns:a16="http://schemas.microsoft.com/office/drawing/2014/main" val="2113069031"/>
                    </a:ext>
                  </a:extLst>
                </a:gridCol>
                <a:gridCol w="3656521">
                  <a:extLst>
                    <a:ext uri="{9D8B030D-6E8A-4147-A177-3AD203B41FA5}">
                      <a16:colId xmlns:a16="http://schemas.microsoft.com/office/drawing/2014/main" val="1018023854"/>
                    </a:ext>
                  </a:extLst>
                </a:gridCol>
              </a:tblGrid>
              <a:tr h="369870">
                <a:tc>
                  <a:txBody>
                    <a:bodyPr/>
                    <a:lstStyle/>
                    <a:p>
                      <a:pPr algn="ctr" rtl="0" fontAlgn="base">
                        <a:lnSpc>
                          <a:spcPts val="1569"/>
                        </a:lnSpc>
                        <a:buNone/>
                      </a:pPr>
                      <a:r>
                        <a:rPr lang="en-GB" sz="1800" b="1" kern="1200">
                          <a:solidFill>
                            <a:schemeClr val="tx2"/>
                          </a:solidFill>
                          <a:latin typeface="+mn-lt"/>
                          <a:ea typeface="+mn-lt"/>
                          <a:cs typeface="+mn-lt"/>
                        </a:rPr>
                        <a:t>Risk Title </a:t>
                      </a:r>
                    </a:p>
                  </a:txBody>
                  <a:tcPr marL="9525" marR="9525" marT="95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rtl="0" fontAlgn="base">
                        <a:lnSpc>
                          <a:spcPts val="1569"/>
                        </a:lnSpc>
                        <a:buNone/>
                      </a:pPr>
                      <a:r>
                        <a:rPr lang="en-GB" sz="1800" b="1" kern="1200">
                          <a:solidFill>
                            <a:schemeClr val="tx2"/>
                          </a:solidFill>
                          <a:latin typeface="+mn-lt"/>
                          <a:ea typeface="+mn-lt"/>
                          <a:cs typeface="+mn-lt"/>
                        </a:rPr>
                        <a:t>Description </a:t>
                      </a:r>
                    </a:p>
                  </a:txBody>
                  <a:tcPr marL="9525" marR="9525" marT="95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rtl="0" fontAlgn="base">
                        <a:lnSpc>
                          <a:spcPts val="1569"/>
                        </a:lnSpc>
                        <a:buNone/>
                      </a:pPr>
                      <a:r>
                        <a:rPr lang="en-GB" sz="1800" b="1" kern="1200">
                          <a:solidFill>
                            <a:schemeClr val="tx2"/>
                          </a:solidFill>
                          <a:latin typeface="+mn-lt"/>
                          <a:ea typeface="+mn-lt"/>
                          <a:cs typeface="+mn-lt"/>
                        </a:rPr>
                        <a:t>Priority </a:t>
                      </a:r>
                    </a:p>
                  </a:txBody>
                  <a:tcPr marL="9525" marR="9525" marT="95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tc>
                  <a:txBody>
                    <a:bodyPr/>
                    <a:lstStyle/>
                    <a:p>
                      <a:pPr algn="ctr" rtl="0" fontAlgn="base">
                        <a:lnSpc>
                          <a:spcPts val="1569"/>
                        </a:lnSpc>
                        <a:buNone/>
                      </a:pPr>
                      <a:r>
                        <a:rPr lang="en-GB" sz="1800" b="1" kern="1200">
                          <a:solidFill>
                            <a:schemeClr val="tx2"/>
                          </a:solidFill>
                          <a:latin typeface="+mn-lt"/>
                          <a:ea typeface="+mn-lt"/>
                          <a:cs typeface="+mn-lt"/>
                        </a:rPr>
                        <a:t>Actions / Timelines </a:t>
                      </a:r>
                    </a:p>
                  </a:txBody>
                  <a:tcPr marL="9525" marR="9525" marT="9525"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1464806652"/>
                  </a:ext>
                </a:extLst>
              </a:tr>
              <a:tr h="1046205">
                <a:tc>
                  <a:txBody>
                    <a:bodyPr/>
                    <a:lstStyle/>
                    <a:p>
                      <a:pPr lvl="0" algn="ctr">
                        <a:lnSpc>
                          <a:spcPts val="1308"/>
                        </a:lnSpc>
                        <a:buNone/>
                      </a:pPr>
                      <a:endParaRPr lang="en-GB" sz="1800" b="0" i="0" u="none" strike="noStrike" kern="1200" noProof="0">
                        <a:solidFill>
                          <a:schemeClr val="tx2"/>
                        </a:solidFill>
                      </a:endParaRPr>
                    </a:p>
                    <a:p>
                      <a:pPr lvl="0" algn="ctr">
                        <a:lnSpc>
                          <a:spcPts val="1308"/>
                        </a:lnSpc>
                        <a:buNone/>
                      </a:pPr>
                      <a:r>
                        <a:rPr lang="en-GB" sz="1800" b="0" kern="1200" noProof="0">
                          <a:solidFill>
                            <a:schemeClr val="tx2"/>
                          </a:solidFill>
                          <a:latin typeface="+mn-lt"/>
                          <a:ea typeface="+mn-lt"/>
                          <a:cs typeface="+mn-lt"/>
                        </a:rPr>
                        <a:t>Budget Overrun</a:t>
                      </a:r>
                      <a:endParaRPr lang="en-GB" sz="1800" b="0" kern="1200">
                        <a:solidFill>
                          <a:schemeClr val="tx2"/>
                        </a:solidFill>
                        <a:latin typeface="+mn-lt"/>
                        <a:ea typeface="+mn-lt"/>
                        <a:cs typeface="+mn-lt"/>
                      </a:endParaRPr>
                    </a:p>
                    <a:p>
                      <a:pPr lvl="0" algn="ctr">
                        <a:lnSpc>
                          <a:spcPts val="1308"/>
                        </a:lnSpc>
                        <a:buNone/>
                      </a:pPr>
                      <a:endParaRPr lang="en-GB" sz="1800" b="0" kern="1200" noProof="0">
                        <a:solidFill>
                          <a:schemeClr val="tx2"/>
                        </a:solidFill>
                        <a:latin typeface="+mn-lt"/>
                        <a:ea typeface="+mn-lt"/>
                        <a:cs typeface="+mn-lt"/>
                      </a:endParaRPr>
                    </a:p>
                    <a:p>
                      <a:pPr lvl="0" algn="ctr">
                        <a:lnSpc>
                          <a:spcPts val="1308"/>
                        </a:lnSpc>
                        <a:buNone/>
                      </a:pPr>
                      <a:r>
                        <a:rPr lang="en-GB" sz="1800" b="0" i="0" u="none" strike="noStrike" kern="1200" noProof="0">
                          <a:solidFill>
                            <a:schemeClr val="tx2"/>
                          </a:solidFill>
                        </a:rPr>
                        <a:t>⚠️💵 </a:t>
                      </a:r>
                      <a:endParaRPr lang="en-US"/>
                    </a:p>
                  </a:txBody>
                  <a:tcPr marL="85725" marR="9525" marT="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0000"/>
                      </a:schemeClr>
                    </a:solidFill>
                  </a:tcPr>
                </a:tc>
                <a:tc>
                  <a:txBody>
                    <a:bodyPr/>
                    <a:lstStyle/>
                    <a:p>
                      <a:pPr algn="ctr" rtl="0" fontAlgn="base">
                        <a:lnSpc>
                          <a:spcPts val="1308"/>
                        </a:lnSpc>
                        <a:buNone/>
                      </a:pPr>
                      <a:endParaRPr lang="en-GB" sz="1800" b="0" kern="1200">
                        <a:solidFill>
                          <a:schemeClr val="tx2"/>
                        </a:solidFill>
                        <a:latin typeface="+mn-lt"/>
                        <a:ea typeface="+mn-lt"/>
                        <a:cs typeface="+mn-lt"/>
                      </a:endParaRPr>
                    </a:p>
                    <a:p>
                      <a:pPr lvl="0" algn="ctr">
                        <a:lnSpc>
                          <a:spcPts val="1308"/>
                        </a:lnSpc>
                        <a:buNone/>
                      </a:pPr>
                      <a:r>
                        <a:rPr lang="en-GB" sz="1800" b="0" kern="1200">
                          <a:solidFill>
                            <a:schemeClr val="tx2"/>
                          </a:solidFill>
                          <a:latin typeface="+mn-lt"/>
                          <a:ea typeface="+mn-lt"/>
                          <a:cs typeface="+mn-lt"/>
                        </a:rPr>
                        <a:t>Project exceeds allocated budget </a:t>
                      </a:r>
                    </a:p>
                  </a:txBody>
                  <a:tcPr marL="85725" marR="9525" marT="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0000"/>
                      </a:schemeClr>
                    </a:solidFill>
                  </a:tcPr>
                </a:tc>
                <a:tc>
                  <a:txBody>
                    <a:bodyPr/>
                    <a:lstStyle/>
                    <a:p>
                      <a:pPr lvl="0" algn="ctr">
                        <a:lnSpc>
                          <a:spcPts val="1308"/>
                        </a:lnSpc>
                        <a:buNone/>
                      </a:pPr>
                      <a:r>
                        <a:rPr lang="en-GB" sz="1800" b="0" i="0" u="none" strike="noStrike" kern="1200" noProof="0">
                          <a:solidFill>
                            <a:schemeClr val="tx2"/>
                          </a:solidFill>
                          <a:latin typeface="Arial Nova Light"/>
                        </a:rPr>
                        <a:t>❗</a:t>
                      </a:r>
                      <a:r>
                        <a:rPr lang="en-GB" sz="1800" b="0" i="0" u="none" strike="noStrike" kern="1200" noProof="0">
                          <a:solidFill>
                            <a:schemeClr val="tx2"/>
                          </a:solidFill>
                        </a:rPr>
                        <a:t>❗❗</a:t>
                      </a:r>
                      <a:endParaRPr lang="en-US"/>
                    </a:p>
                  </a:txBody>
                  <a:tcPr marL="9525" marR="9525" marT="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0000"/>
                      </a:schemeClr>
                    </a:solidFill>
                  </a:tcPr>
                </a:tc>
                <a:tc>
                  <a:txBody>
                    <a:bodyPr/>
                    <a:lstStyle/>
                    <a:p>
                      <a:pPr marL="342900" lvl="0" indent="-342900" algn="ctr" rtl="0" fontAlgn="base">
                        <a:lnSpc>
                          <a:spcPts val="1308"/>
                        </a:lnSpc>
                        <a:buAutoNum type="arabicPeriod"/>
                      </a:pPr>
                      <a:endParaRPr lang="en-GB" sz="1800" b="0" kern="1200">
                        <a:solidFill>
                          <a:schemeClr val="tx2"/>
                        </a:solidFill>
                        <a:latin typeface="+mn-lt"/>
                        <a:ea typeface="+mn-lt"/>
                        <a:cs typeface="+mn-lt"/>
                      </a:endParaRPr>
                    </a:p>
                    <a:p>
                      <a:pPr marL="0" lvl="0" indent="0" algn="ctr">
                        <a:lnSpc>
                          <a:spcPts val="1308"/>
                        </a:lnSpc>
                        <a:buNone/>
                      </a:pPr>
                      <a:r>
                        <a:rPr lang="en-GB" sz="1800" b="0" i="0" u="none" strike="noStrike" kern="1200" noProof="0">
                          <a:solidFill>
                            <a:schemeClr val="tx2"/>
                          </a:solidFill>
                        </a:rPr>
                        <a:t>1️⃣ </a:t>
                      </a:r>
                      <a:r>
                        <a:rPr lang="en-GB" sz="1800" b="0" kern="1200">
                          <a:solidFill>
                            <a:schemeClr val="tx2"/>
                          </a:solidFill>
                          <a:latin typeface="+mn-lt"/>
                          <a:ea typeface="+mn-lt"/>
                          <a:cs typeface="+mn-lt"/>
                        </a:rPr>
                        <a:t>Create a </a:t>
                      </a:r>
                      <a:r>
                        <a:rPr lang="en-GB" sz="1800" b="1" kern="1200">
                          <a:solidFill>
                            <a:schemeClr val="tx2"/>
                          </a:solidFill>
                          <a:latin typeface="+mn-lt"/>
                          <a:ea typeface="+mn-lt"/>
                          <a:cs typeface="+mn-lt"/>
                        </a:rPr>
                        <a:t>10% contingency buffer.</a:t>
                      </a:r>
                      <a:endParaRPr lang="en-GB" b="1"/>
                    </a:p>
                    <a:p>
                      <a:pPr marL="342900" lvl="0" indent="-342900" algn="ctr">
                        <a:lnSpc>
                          <a:spcPts val="1308"/>
                        </a:lnSpc>
                        <a:buAutoNum type="arabicPeriod"/>
                      </a:pPr>
                      <a:endParaRPr lang="en-GB" sz="1800" b="1" kern="1200">
                        <a:solidFill>
                          <a:schemeClr val="tx2"/>
                        </a:solidFill>
                        <a:latin typeface="+mn-lt"/>
                        <a:ea typeface="+mn-lt"/>
                        <a:cs typeface="+mn-lt"/>
                      </a:endParaRPr>
                    </a:p>
                    <a:p>
                      <a:pPr marL="0" lvl="0" indent="0" algn="ctr">
                        <a:lnSpc>
                          <a:spcPts val="1308"/>
                        </a:lnSpc>
                        <a:buNone/>
                      </a:pPr>
                      <a:r>
                        <a:rPr lang="en-GB" sz="1800" b="0" i="0" u="none" strike="noStrike" kern="1200" noProof="0">
                          <a:solidFill>
                            <a:schemeClr val="tx2"/>
                          </a:solidFill>
                        </a:rPr>
                        <a:t>2️⃣ </a:t>
                      </a:r>
                      <a:r>
                        <a:rPr lang="en-GB" sz="1800" b="0" kern="1200">
                          <a:solidFill>
                            <a:schemeClr val="tx2"/>
                          </a:solidFill>
                          <a:latin typeface="+mn-lt"/>
                          <a:ea typeface="+mn-lt"/>
                          <a:cs typeface="+mn-lt"/>
                        </a:rPr>
                        <a:t>Track actual </a:t>
                      </a:r>
                      <a:r>
                        <a:rPr lang="en-GB" sz="1800" b="1" kern="1200">
                          <a:solidFill>
                            <a:schemeClr val="tx2"/>
                          </a:solidFill>
                          <a:latin typeface="+mn-lt"/>
                          <a:ea typeface="+mn-lt"/>
                          <a:cs typeface="+mn-lt"/>
                        </a:rPr>
                        <a:t>vs.</a:t>
                      </a:r>
                      <a:r>
                        <a:rPr lang="en-GB" sz="1800" b="0" kern="1200">
                          <a:solidFill>
                            <a:schemeClr val="tx2"/>
                          </a:solidFill>
                          <a:latin typeface="+mn-lt"/>
                          <a:ea typeface="+mn-lt"/>
                          <a:cs typeface="+mn-lt"/>
                        </a:rPr>
                        <a:t> budget monthly.</a:t>
                      </a:r>
                      <a:endParaRPr lang="en-GB"/>
                    </a:p>
                  </a:txBody>
                  <a:tcPr marL="9525" marR="9525" marT="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0000"/>
                      </a:schemeClr>
                    </a:solidFill>
                  </a:tcPr>
                </a:tc>
                <a:extLst>
                  <a:ext uri="{0D108BD9-81ED-4DB2-BD59-A6C34878D82A}">
                    <a16:rowId xmlns:a16="http://schemas.microsoft.com/office/drawing/2014/main" val="2633049159"/>
                  </a:ext>
                </a:extLst>
              </a:tr>
              <a:tr h="2007870">
                <a:tc>
                  <a:txBody>
                    <a:bodyPr/>
                    <a:lstStyle/>
                    <a:p>
                      <a:pPr lvl="0" algn="ctr">
                        <a:lnSpc>
                          <a:spcPts val="1308"/>
                        </a:lnSpc>
                        <a:buNone/>
                      </a:pPr>
                      <a:endParaRPr lang="en-GB" sz="1800" b="0" i="0" u="none" strike="noStrike" kern="1200" noProof="0">
                        <a:solidFill>
                          <a:schemeClr val="tx2"/>
                        </a:solidFill>
                      </a:endParaRPr>
                    </a:p>
                    <a:p>
                      <a:pPr lvl="0" algn="ctr">
                        <a:lnSpc>
                          <a:spcPts val="1308"/>
                        </a:lnSpc>
                        <a:buNone/>
                      </a:pPr>
                      <a:r>
                        <a:rPr lang="en-GB" sz="1800" b="0" kern="1200" noProof="0">
                          <a:solidFill>
                            <a:schemeClr val="tx2"/>
                          </a:solidFill>
                          <a:latin typeface="+mn-lt"/>
                          <a:ea typeface="+mn-lt"/>
                          <a:cs typeface="+mn-lt"/>
                        </a:rPr>
                        <a:t>Project Delays</a:t>
                      </a:r>
                      <a:endParaRPr lang="en-GB" sz="1800" b="0" kern="1200">
                        <a:solidFill>
                          <a:schemeClr val="tx2"/>
                        </a:solidFill>
                        <a:latin typeface="+mn-lt"/>
                        <a:ea typeface="+mn-lt"/>
                        <a:cs typeface="+mn-lt"/>
                      </a:endParaRPr>
                    </a:p>
                    <a:p>
                      <a:pPr lvl="0" algn="ctr">
                        <a:lnSpc>
                          <a:spcPts val="1308"/>
                        </a:lnSpc>
                        <a:buNone/>
                      </a:pPr>
                      <a:endParaRPr lang="en-GB" sz="1800" b="0" i="0" u="none" strike="noStrike" kern="1200" noProof="0">
                        <a:solidFill>
                          <a:schemeClr val="tx2"/>
                        </a:solidFill>
                      </a:endParaRPr>
                    </a:p>
                    <a:p>
                      <a:pPr lvl="0" algn="ctr">
                        <a:lnSpc>
                          <a:spcPts val="1308"/>
                        </a:lnSpc>
                        <a:buNone/>
                      </a:pPr>
                      <a:r>
                        <a:rPr lang="en-GB" sz="1800" b="0" i="0" u="none" strike="noStrike" kern="1200" noProof="0">
                          <a:solidFill>
                            <a:schemeClr val="tx2"/>
                          </a:solidFill>
                        </a:rPr>
                        <a:t>🕒⏳ </a:t>
                      </a:r>
                      <a:r>
                        <a:rPr lang="en-GB" sz="1800" b="0" kern="1200">
                          <a:solidFill>
                            <a:schemeClr val="tx2"/>
                          </a:solidFill>
                          <a:latin typeface="+mn-lt"/>
                          <a:ea typeface="+mn-lt"/>
                          <a:cs typeface="+mn-lt"/>
                        </a:rPr>
                        <a:t> </a:t>
                      </a:r>
                      <a:endParaRPr lang="en-US"/>
                    </a:p>
                  </a:txBody>
                  <a:tcPr marL="85725" marR="9525" marT="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0000"/>
                      </a:schemeClr>
                    </a:solidFill>
                  </a:tcPr>
                </a:tc>
                <a:tc>
                  <a:txBody>
                    <a:bodyPr/>
                    <a:lstStyle/>
                    <a:p>
                      <a:pPr algn="ctr" rtl="0" fontAlgn="base">
                        <a:lnSpc>
                          <a:spcPts val="1308"/>
                        </a:lnSpc>
                        <a:buNone/>
                      </a:pPr>
                      <a:endParaRPr lang="en-GB" sz="1800" b="0" kern="1200">
                        <a:solidFill>
                          <a:schemeClr val="tx2"/>
                        </a:solidFill>
                        <a:latin typeface="+mn-lt"/>
                        <a:ea typeface="+mn-lt"/>
                        <a:cs typeface="+mn-lt"/>
                      </a:endParaRPr>
                    </a:p>
                    <a:p>
                      <a:pPr lvl="0" algn="ctr">
                        <a:lnSpc>
                          <a:spcPts val="1308"/>
                        </a:lnSpc>
                        <a:buNone/>
                      </a:pPr>
                      <a:r>
                        <a:rPr lang="en-GB" sz="1800" b="0" kern="1200">
                          <a:solidFill>
                            <a:schemeClr val="tx2"/>
                          </a:solidFill>
                          <a:latin typeface="+mn-lt"/>
                          <a:ea typeface="+mn-lt"/>
                          <a:cs typeface="+mn-lt"/>
                        </a:rPr>
                        <a:t>Delay in key phases</a:t>
                      </a:r>
                    </a:p>
                  </a:txBody>
                  <a:tcPr marL="85725" marR="9525" marT="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0000"/>
                      </a:schemeClr>
                    </a:solidFill>
                  </a:tcPr>
                </a:tc>
                <a:tc>
                  <a:txBody>
                    <a:bodyPr/>
                    <a:lstStyle/>
                    <a:p>
                      <a:pPr lvl="0" algn="ctr">
                        <a:lnSpc>
                          <a:spcPts val="1308"/>
                        </a:lnSpc>
                        <a:buNone/>
                      </a:pPr>
                      <a:r>
                        <a:rPr lang="en-GB" sz="1800" b="0" i="0" u="none" strike="noStrike" kern="1200" noProof="0">
                          <a:solidFill>
                            <a:schemeClr val="tx2"/>
                          </a:solidFill>
                          <a:latin typeface="Arial Nova Light"/>
                        </a:rPr>
                        <a:t>❗❗❗</a:t>
                      </a:r>
                      <a:endParaRPr lang="en-US"/>
                    </a:p>
                  </a:txBody>
                  <a:tcPr marL="9525" marR="9525" marT="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0000"/>
                      </a:schemeClr>
                    </a:solidFill>
                  </a:tcPr>
                </a:tc>
                <a:tc>
                  <a:txBody>
                    <a:bodyPr/>
                    <a:lstStyle/>
                    <a:p>
                      <a:pPr marL="342900" lvl="0" indent="-342900" algn="ctr" rtl="0" fontAlgn="base">
                        <a:lnSpc>
                          <a:spcPts val="1308"/>
                        </a:lnSpc>
                        <a:buFont typeface="+mj-lt"/>
                        <a:buAutoNum type="arabicPeriod"/>
                      </a:pPr>
                      <a:endParaRPr lang="en-GB" sz="1800" b="0" kern="1200">
                        <a:solidFill>
                          <a:schemeClr val="tx2"/>
                        </a:solidFill>
                        <a:latin typeface="+mn-lt"/>
                        <a:ea typeface="+mn-lt"/>
                        <a:cs typeface="+mn-lt"/>
                      </a:endParaRPr>
                    </a:p>
                    <a:p>
                      <a:pPr marL="0" lvl="0" indent="0" algn="ctr">
                        <a:lnSpc>
                          <a:spcPts val="1308"/>
                        </a:lnSpc>
                        <a:buNone/>
                      </a:pPr>
                      <a:r>
                        <a:rPr lang="en-GB" sz="1800" b="0" i="0" u="none" strike="noStrike" kern="1200" noProof="0">
                          <a:solidFill>
                            <a:schemeClr val="tx2"/>
                          </a:solidFill>
                        </a:rPr>
                        <a:t>1️⃣ </a:t>
                      </a:r>
                      <a:r>
                        <a:rPr lang="en-GB" sz="1800" b="1" kern="1200">
                          <a:solidFill>
                            <a:schemeClr val="tx2"/>
                          </a:solidFill>
                          <a:latin typeface="+mn-lt"/>
                          <a:ea typeface="+mn-lt"/>
                          <a:cs typeface="+mn-lt"/>
                        </a:rPr>
                        <a:t>Set milestone dates</a:t>
                      </a:r>
                      <a:r>
                        <a:rPr lang="en-GB" sz="1800" b="0" kern="1200">
                          <a:solidFill>
                            <a:schemeClr val="tx2"/>
                          </a:solidFill>
                          <a:latin typeface="+mn-lt"/>
                          <a:ea typeface="+mn-lt"/>
                          <a:cs typeface="+mn-lt"/>
                        </a:rPr>
                        <a:t>.</a:t>
                      </a:r>
                      <a:endParaRPr lang="en-GB"/>
                    </a:p>
                    <a:p>
                      <a:pPr marL="0" lvl="0" indent="0" algn="ctr">
                        <a:lnSpc>
                          <a:spcPts val="1308"/>
                        </a:lnSpc>
                        <a:buNone/>
                      </a:pPr>
                      <a:endParaRPr lang="en-GB" sz="1800" b="0" kern="1200">
                        <a:solidFill>
                          <a:schemeClr val="tx2"/>
                        </a:solidFill>
                        <a:latin typeface="+mn-lt"/>
                        <a:ea typeface="+mn-lt"/>
                        <a:cs typeface="+mn-lt"/>
                      </a:endParaRPr>
                    </a:p>
                    <a:p>
                      <a:pPr marL="0" lvl="0" indent="0" algn="ctr">
                        <a:lnSpc>
                          <a:spcPts val="1308"/>
                        </a:lnSpc>
                        <a:buNone/>
                      </a:pPr>
                      <a:r>
                        <a:rPr lang="en-GB" sz="1800" b="0" i="0" u="none" strike="noStrike" kern="1200" noProof="0">
                          <a:solidFill>
                            <a:schemeClr val="tx2"/>
                          </a:solidFill>
                        </a:rPr>
                        <a:t>2️⃣ </a:t>
                      </a:r>
                      <a:r>
                        <a:rPr lang="en-GB" sz="1800" b="0" kern="1200">
                          <a:solidFill>
                            <a:schemeClr val="tx2"/>
                          </a:solidFill>
                          <a:latin typeface="+mn-lt"/>
                          <a:ea typeface="+mn-lt"/>
                          <a:cs typeface="+mn-lt"/>
                        </a:rPr>
                        <a:t>Hold </a:t>
                      </a:r>
                      <a:r>
                        <a:rPr lang="en-GB" sz="1800" b="1" kern="1200">
                          <a:solidFill>
                            <a:schemeClr val="tx2"/>
                          </a:solidFill>
                          <a:latin typeface="+mn-lt"/>
                          <a:ea typeface="+mn-lt"/>
                          <a:cs typeface="+mn-lt"/>
                        </a:rPr>
                        <a:t>fortnightly progress meeting.</a:t>
                      </a:r>
                      <a:endParaRPr lang="en-GB" b="1"/>
                    </a:p>
                    <a:p>
                      <a:pPr marL="0" lvl="0" indent="0" algn="ctr">
                        <a:lnSpc>
                          <a:spcPts val="1308"/>
                        </a:lnSpc>
                        <a:buNone/>
                      </a:pPr>
                      <a:endParaRPr lang="en-GB" sz="1800" b="1" kern="1200">
                        <a:solidFill>
                          <a:schemeClr val="tx2"/>
                        </a:solidFill>
                        <a:latin typeface="+mn-lt"/>
                        <a:ea typeface="+mn-lt"/>
                        <a:cs typeface="+mn-lt"/>
                      </a:endParaRPr>
                    </a:p>
                    <a:p>
                      <a:pPr marL="0" lvl="0" indent="0" algn="ctr">
                        <a:lnSpc>
                          <a:spcPts val="1308"/>
                        </a:lnSpc>
                        <a:buNone/>
                      </a:pPr>
                      <a:r>
                        <a:rPr lang="en-GB" sz="1800" b="0" i="0" u="none" strike="noStrike" kern="1200" noProof="0">
                          <a:solidFill>
                            <a:schemeClr val="tx2"/>
                          </a:solidFill>
                        </a:rPr>
                        <a:t>3️⃣ </a:t>
                      </a:r>
                      <a:r>
                        <a:rPr lang="en-GB" sz="1800" b="0" kern="1200">
                          <a:solidFill>
                            <a:schemeClr val="tx2"/>
                          </a:solidFill>
                          <a:latin typeface="+mn-lt"/>
                          <a:ea typeface="+mn-lt"/>
                          <a:cs typeface="+mn-lt"/>
                        </a:rPr>
                        <a:t>Use </a:t>
                      </a:r>
                      <a:r>
                        <a:rPr lang="en-GB" sz="1800" b="1" kern="1200">
                          <a:solidFill>
                            <a:schemeClr val="tx2"/>
                          </a:solidFill>
                          <a:latin typeface="+mn-lt"/>
                          <a:ea typeface="+mn-lt"/>
                          <a:cs typeface="+mn-lt"/>
                        </a:rPr>
                        <a:t>project dashboard</a:t>
                      </a:r>
                      <a:r>
                        <a:rPr lang="en-GB" sz="1800" b="0" kern="1200">
                          <a:solidFill>
                            <a:schemeClr val="tx2"/>
                          </a:solidFill>
                          <a:latin typeface="+mn-lt"/>
                          <a:ea typeface="+mn-lt"/>
                          <a:cs typeface="+mn-lt"/>
                        </a:rPr>
                        <a:t> for real-time tracking.</a:t>
                      </a:r>
                      <a:endParaRPr lang="en-GB"/>
                    </a:p>
                    <a:p>
                      <a:pPr marL="0" lvl="0" indent="0" algn="ctr">
                        <a:lnSpc>
                          <a:spcPts val="1308"/>
                        </a:lnSpc>
                        <a:buNone/>
                      </a:pPr>
                      <a:endParaRPr lang="en-GB" sz="1800" b="0" kern="1200">
                        <a:solidFill>
                          <a:schemeClr val="tx2"/>
                        </a:solidFill>
                        <a:latin typeface="+mn-lt"/>
                        <a:ea typeface="+mn-lt"/>
                        <a:cs typeface="+mn-lt"/>
                      </a:endParaRPr>
                    </a:p>
                    <a:p>
                      <a:pPr marL="0" lvl="0" indent="0" algn="ctr">
                        <a:lnSpc>
                          <a:spcPts val="1308"/>
                        </a:lnSpc>
                        <a:buNone/>
                      </a:pPr>
                      <a:r>
                        <a:rPr lang="en-GB" sz="1800" b="0" i="0" u="none" strike="noStrike" kern="1200" noProof="0">
                          <a:solidFill>
                            <a:schemeClr val="tx2"/>
                          </a:solidFill>
                        </a:rPr>
                        <a:t>4️⃣ </a:t>
                      </a:r>
                      <a:r>
                        <a:rPr lang="en-GB" sz="1800" b="1" kern="1200">
                          <a:solidFill>
                            <a:schemeClr val="tx2"/>
                          </a:solidFill>
                          <a:latin typeface="+mn-lt"/>
                          <a:ea typeface="+mn-lt"/>
                          <a:cs typeface="+mn-lt"/>
                        </a:rPr>
                        <a:t>Escalate</a:t>
                      </a:r>
                      <a:r>
                        <a:rPr lang="en-GB" sz="1800" b="0" kern="1200">
                          <a:solidFill>
                            <a:schemeClr val="tx2"/>
                          </a:solidFill>
                          <a:latin typeface="+mn-lt"/>
                          <a:ea typeface="+mn-lt"/>
                          <a:cs typeface="+mn-lt"/>
                        </a:rPr>
                        <a:t> unresolved blockers</a:t>
                      </a:r>
                      <a:endParaRPr lang="en-GB" b="1"/>
                    </a:p>
                    <a:p>
                      <a:pPr marL="0" lvl="0" indent="0" algn="ctr">
                        <a:lnSpc>
                          <a:spcPts val="1308"/>
                        </a:lnSpc>
                        <a:buNone/>
                      </a:pPr>
                      <a:r>
                        <a:rPr lang="en-GB" sz="1800" b="0" kern="1200">
                          <a:solidFill>
                            <a:schemeClr val="tx2"/>
                          </a:solidFill>
                          <a:latin typeface="+mn-lt"/>
                          <a:ea typeface="+mn-lt"/>
                          <a:cs typeface="+mn-lt"/>
                        </a:rPr>
                        <a:t> </a:t>
                      </a:r>
                      <a:r>
                        <a:rPr lang="en-GB" sz="1800" b="1" kern="1200">
                          <a:solidFill>
                            <a:schemeClr val="tx2"/>
                          </a:solidFill>
                          <a:latin typeface="+mn-lt"/>
                          <a:ea typeface="+mn-lt"/>
                          <a:cs typeface="+mn-lt"/>
                        </a:rPr>
                        <a:t>within 48 hours.</a:t>
                      </a:r>
                      <a:endParaRPr lang="en-GB" b="1"/>
                    </a:p>
                  </a:txBody>
                  <a:tcPr marL="9525" marR="9525" marT="95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0000"/>
                      </a:schemeClr>
                    </a:solidFill>
                  </a:tcPr>
                </a:tc>
                <a:extLst>
                  <a:ext uri="{0D108BD9-81ED-4DB2-BD59-A6C34878D82A}">
                    <a16:rowId xmlns:a16="http://schemas.microsoft.com/office/drawing/2014/main" val="3483860309"/>
                  </a:ext>
                </a:extLst>
              </a:tr>
            </a:tbl>
          </a:graphicData>
        </a:graphic>
      </p:graphicFrame>
      <p:pic>
        <p:nvPicPr>
          <p:cNvPr id="2" name="Content Placeholder 1" descr="Picture 387833695, Picture">
            <a:extLst>
              <a:ext uri="{FF2B5EF4-FFF2-40B4-BE49-F238E27FC236}">
                <a16:creationId xmlns:a16="http://schemas.microsoft.com/office/drawing/2014/main" id="{E2CD784B-19AE-32DB-80BA-06BC2ADC2E81}"/>
              </a:ext>
            </a:extLst>
          </p:cNvPr>
          <p:cNvPicPr>
            <a:picLocks noChangeAspect="1"/>
          </p:cNvPicPr>
          <p:nvPr/>
        </p:nvPicPr>
        <p:blipFill>
          <a:blip r:embed="rId3"/>
          <a:srcRect l="31435" t="12684" b="-12308"/>
          <a:stretch>
            <a:fillRect/>
          </a:stretch>
        </p:blipFill>
        <p:spPr>
          <a:xfrm>
            <a:off x="8197053" y="218735"/>
            <a:ext cx="3882888" cy="3427892"/>
          </a:xfrm>
          <a:prstGeom prst="rect">
            <a:avLst/>
          </a:prstGeom>
        </p:spPr>
      </p:pic>
      <p:sp>
        <p:nvSpPr>
          <p:cNvPr id="41" name="Freeform: Shape 40">
            <a:extLst>
              <a:ext uri="{FF2B5EF4-FFF2-40B4-BE49-F238E27FC236}">
                <a16:creationId xmlns:a16="http://schemas.microsoft.com/office/drawing/2014/main" id="{F4796F7A-20C0-4174-A2F2-AA743C5C02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114193" y="3236380"/>
            <a:ext cx="2377104"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Shape 41">
            <a:extLst>
              <a:ext uri="{FF2B5EF4-FFF2-40B4-BE49-F238E27FC236}">
                <a16:creationId xmlns:a16="http://schemas.microsoft.com/office/drawing/2014/main" id="{74B32B17-A1E3-4486-9011-36D904655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114193" y="3236380"/>
            <a:ext cx="2377104"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lide Number Placeholder 2">
            <a:extLst>
              <a:ext uri="{FF2B5EF4-FFF2-40B4-BE49-F238E27FC236}">
                <a16:creationId xmlns:a16="http://schemas.microsoft.com/office/drawing/2014/main" id="{FF270016-E0B6-DAC7-B6DA-CC7F3A15D04F}"/>
              </a:ext>
            </a:extLst>
          </p:cNvPr>
          <p:cNvSpPr>
            <a:spLocks noGrp="1"/>
          </p:cNvSpPr>
          <p:nvPr>
            <p:ph type="sldNum" sz="quarter" idx="4"/>
          </p:nvPr>
        </p:nvSpPr>
        <p:spPr>
          <a:xfrm>
            <a:off x="11391152" y="6434524"/>
            <a:ext cx="693261" cy="365125"/>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pPr algn="r">
                <a:lnSpc>
                  <a:spcPct val="90000"/>
                </a:lnSpc>
                <a:spcAft>
                  <a:spcPts val="600"/>
                </a:spcAft>
              </a:pPr>
              <a:t>13</a:t>
            </a:fld>
            <a:endParaRPr lang="en-US" sz="1900"/>
          </a:p>
        </p:txBody>
      </p:sp>
      <p:sp>
        <p:nvSpPr>
          <p:cNvPr id="6" name="TextBox 5">
            <a:extLst>
              <a:ext uri="{FF2B5EF4-FFF2-40B4-BE49-F238E27FC236}">
                <a16:creationId xmlns:a16="http://schemas.microsoft.com/office/drawing/2014/main" id="{1FB20A2B-92BD-87AA-24EB-2E5FEF68DDCB}"/>
              </a:ext>
            </a:extLst>
          </p:cNvPr>
          <p:cNvSpPr txBox="1"/>
          <p:nvPr/>
        </p:nvSpPr>
        <p:spPr>
          <a:xfrm>
            <a:off x="481574" y="5292191"/>
            <a:ext cx="8189255" cy="148853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Ongoing Monitoring &amp; Maintenance: </a:t>
            </a:r>
            <a:endParaRPr lang="en-US" b="1">
              <a:ea typeface="+mn-lt"/>
              <a:cs typeface="+mn-lt"/>
            </a:endParaRPr>
          </a:p>
          <a:p>
            <a:r>
              <a:rPr lang="en-US">
                <a:ea typeface="+mn-lt"/>
                <a:cs typeface="+mn-lt"/>
              </a:rPr>
              <a:t>🔄 </a:t>
            </a:r>
            <a:r>
              <a:rPr lang="en-US" b="1">
                <a:ea typeface="+mn-lt"/>
                <a:cs typeface="+mn-lt"/>
              </a:rPr>
              <a:t>Automation –  </a:t>
            </a:r>
            <a:r>
              <a:rPr lang="en-US">
                <a:ea typeface="+mn-lt"/>
                <a:cs typeface="+mn-lt"/>
              </a:rPr>
              <a:t>24/7 Monitoring &amp; Incident Management on ServiceNow</a:t>
            </a:r>
          </a:p>
          <a:p>
            <a:r>
              <a:rPr lang="en-US">
                <a:ea typeface="+mn-lt"/>
                <a:cs typeface="+mn-lt"/>
              </a:rPr>
              <a:t>🧠</a:t>
            </a:r>
            <a:r>
              <a:rPr lang="en-US" b="1">
                <a:ea typeface="+mn-lt"/>
                <a:cs typeface="+mn-lt"/>
              </a:rPr>
              <a:t>Targeted</a:t>
            </a:r>
            <a:r>
              <a:rPr lang="en-US">
                <a:ea typeface="+mn-lt"/>
                <a:cs typeface="+mn-lt"/>
              </a:rPr>
              <a:t> </a:t>
            </a:r>
            <a:r>
              <a:rPr lang="en-US" b="1">
                <a:ea typeface="+mn-lt"/>
                <a:cs typeface="+mn-lt"/>
              </a:rPr>
              <a:t>Training – </a:t>
            </a:r>
            <a:r>
              <a:rPr lang="en-US">
                <a:ea typeface="+mn-lt"/>
                <a:cs typeface="+mn-lt"/>
              </a:rPr>
              <a:t>Quarterly stimulation test &amp; awareness refresher training</a:t>
            </a:r>
            <a:endParaRPr lang="en-US"/>
          </a:p>
          <a:p>
            <a:r>
              <a:rPr lang="en-US">
                <a:ea typeface="+mn-lt"/>
                <a:cs typeface="+mn-lt"/>
              </a:rPr>
              <a:t>📊 </a:t>
            </a:r>
            <a:r>
              <a:rPr lang="en-US" b="1">
                <a:ea typeface="+mn-lt"/>
                <a:cs typeface="+mn-lt"/>
              </a:rPr>
              <a:t>Continuous Evaluation –  </a:t>
            </a:r>
            <a:r>
              <a:rPr lang="en-US">
                <a:ea typeface="+mn-lt"/>
                <a:cs typeface="+mn-lt"/>
              </a:rPr>
              <a:t>Performance Dashboards &amp; Scheduled Maintenance</a:t>
            </a:r>
            <a:endParaRPr lang="en-US" b="1"/>
          </a:p>
        </p:txBody>
      </p:sp>
      <p:graphicFrame>
        <p:nvGraphicFramePr>
          <p:cNvPr id="20" name="Table 19">
            <a:extLst>
              <a:ext uri="{FF2B5EF4-FFF2-40B4-BE49-F238E27FC236}">
                <a16:creationId xmlns:a16="http://schemas.microsoft.com/office/drawing/2014/main" id="{9652A44B-1F3D-9F30-09C0-E6E817E4BB4D}"/>
              </a:ext>
            </a:extLst>
          </p:cNvPr>
          <p:cNvGraphicFramePr>
            <a:graphicFrameLocks noGrp="1"/>
          </p:cNvGraphicFramePr>
          <p:nvPr>
            <p:extLst>
              <p:ext uri="{D42A27DB-BD31-4B8C-83A1-F6EECF244321}">
                <p14:modId xmlns:p14="http://schemas.microsoft.com/office/powerpoint/2010/main" val="3915778680"/>
              </p:ext>
            </p:extLst>
          </p:nvPr>
        </p:nvGraphicFramePr>
        <p:xfrm>
          <a:off x="8191500" y="3429000"/>
          <a:ext cx="3849210" cy="2543332"/>
        </p:xfrm>
        <a:graphic>
          <a:graphicData uri="http://schemas.openxmlformats.org/drawingml/2006/table">
            <a:tbl>
              <a:tblPr bandRow="1">
                <a:tableStyleId>{0E3FDE45-AF77-4B5C-9715-49D594BDF05E}</a:tableStyleId>
              </a:tblPr>
              <a:tblGrid>
                <a:gridCol w="1042146">
                  <a:extLst>
                    <a:ext uri="{9D8B030D-6E8A-4147-A177-3AD203B41FA5}">
                      <a16:colId xmlns:a16="http://schemas.microsoft.com/office/drawing/2014/main" val="2794756483"/>
                    </a:ext>
                  </a:extLst>
                </a:gridCol>
                <a:gridCol w="1058955">
                  <a:extLst>
                    <a:ext uri="{9D8B030D-6E8A-4147-A177-3AD203B41FA5}">
                      <a16:colId xmlns:a16="http://schemas.microsoft.com/office/drawing/2014/main" val="1299957412"/>
                    </a:ext>
                  </a:extLst>
                </a:gridCol>
                <a:gridCol w="1142992">
                  <a:extLst>
                    <a:ext uri="{9D8B030D-6E8A-4147-A177-3AD203B41FA5}">
                      <a16:colId xmlns:a16="http://schemas.microsoft.com/office/drawing/2014/main" val="230512155"/>
                    </a:ext>
                  </a:extLst>
                </a:gridCol>
                <a:gridCol w="605117">
                  <a:extLst>
                    <a:ext uri="{9D8B030D-6E8A-4147-A177-3AD203B41FA5}">
                      <a16:colId xmlns:a16="http://schemas.microsoft.com/office/drawing/2014/main" val="2910052170"/>
                    </a:ext>
                  </a:extLst>
                </a:gridCol>
              </a:tblGrid>
              <a:tr h="441818">
                <a:tc>
                  <a:txBody>
                    <a:bodyPr/>
                    <a:lstStyle/>
                    <a:p>
                      <a:pPr rtl="0" fontAlgn="base">
                        <a:lnSpc>
                          <a:spcPts val="1350"/>
                        </a:lnSpc>
                        <a:buNone/>
                      </a:pPr>
                      <a:r>
                        <a:rPr lang="en-GB" sz="1400" b="1" kern="1200">
                          <a:solidFill>
                            <a:schemeClr val="tx2"/>
                          </a:solidFill>
                          <a:latin typeface="+mn-lt"/>
                          <a:ea typeface="+mn-lt"/>
                          <a:cs typeface="+mn-lt"/>
                        </a:rPr>
                        <a:t>Risk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rtl="0" fontAlgn="base">
                        <a:lnSpc>
                          <a:spcPts val="1350"/>
                        </a:lnSpc>
                        <a:buNone/>
                      </a:pPr>
                      <a:r>
                        <a:rPr lang="en-GB" sz="1400" b="1" kern="1200">
                          <a:solidFill>
                            <a:schemeClr val="tx2"/>
                          </a:solidFill>
                          <a:latin typeface="+mn-lt"/>
                          <a:ea typeface="+mn-lt"/>
                          <a:cs typeface="+mn-lt"/>
                        </a:rPr>
                        <a:t>Likelihood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rtl="0" fontAlgn="base">
                        <a:lnSpc>
                          <a:spcPts val="1350"/>
                        </a:lnSpc>
                        <a:buNone/>
                      </a:pPr>
                      <a:r>
                        <a:rPr lang="en-GB" sz="1400" b="1" kern="1200">
                          <a:solidFill>
                            <a:schemeClr val="tx2"/>
                          </a:solidFill>
                          <a:latin typeface="+mn-lt"/>
                          <a:ea typeface="+mn-lt"/>
                          <a:cs typeface="+mn-lt"/>
                        </a:rPr>
                        <a:t>Consequence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tx1">
                        <a:lumMod val="50000"/>
                        <a:lumOff val="50000"/>
                      </a:schemeClr>
                    </a:solidFill>
                  </a:tcPr>
                </a:tc>
                <a:tc>
                  <a:txBody>
                    <a:bodyPr/>
                    <a:lstStyle/>
                    <a:p>
                      <a:pPr rtl="0" fontAlgn="base">
                        <a:lnSpc>
                          <a:spcPts val="1350"/>
                        </a:lnSpc>
                        <a:buNone/>
                      </a:pPr>
                      <a:r>
                        <a:rPr lang="en-GB" sz="1400" b="1" kern="1200">
                          <a:solidFill>
                            <a:schemeClr val="tx2"/>
                          </a:solidFill>
                          <a:latin typeface="+mn-lt"/>
                          <a:ea typeface="+mn-lt"/>
                          <a:cs typeface="+mn-lt"/>
                        </a:rPr>
                        <a:t>Risk Level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tx1">
                        <a:lumMod val="50000"/>
                        <a:lumOff val="50000"/>
                      </a:schemeClr>
                    </a:solidFill>
                  </a:tcPr>
                </a:tc>
                <a:extLst>
                  <a:ext uri="{0D108BD9-81ED-4DB2-BD59-A6C34878D82A}">
                    <a16:rowId xmlns:a16="http://schemas.microsoft.com/office/drawing/2014/main" val="3961950076"/>
                  </a:ext>
                </a:extLst>
              </a:tr>
              <a:tr h="278182">
                <a:tc>
                  <a:txBody>
                    <a:bodyPr/>
                    <a:lstStyle/>
                    <a:p>
                      <a:pPr lvl="0" algn="ctr">
                        <a:lnSpc>
                          <a:spcPts val="1350"/>
                        </a:lnSpc>
                        <a:buNone/>
                      </a:pPr>
                      <a:r>
                        <a:rPr lang="en-GB" sz="1100" b="0" kern="1200">
                          <a:solidFill>
                            <a:schemeClr val="tx2"/>
                          </a:solidFill>
                          <a:latin typeface="+mn-lt"/>
                          <a:ea typeface="+mn-lt"/>
                          <a:cs typeface="+mn-lt"/>
                        </a:rPr>
                        <a:t>Budget Overrun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5 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4 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20</a:t>
                      </a:r>
                      <a:r>
                        <a:rPr lang="en-GB" sz="1800" b="0" i="0" u="none" strike="noStrike" kern="1200" noProof="0">
                          <a:solidFill>
                            <a:schemeClr val="tx2"/>
                          </a:solidFill>
                          <a:latin typeface="Arial Nova Light"/>
                        </a:rPr>
                        <a:t>🚨</a:t>
                      </a:r>
                      <a:endParaRPr lang="en-GB" sz="1100" b="0" kern="1200">
                        <a:solidFill>
                          <a:schemeClr val="tx2"/>
                        </a:solidFill>
                        <a:latin typeface="+mn-lt"/>
                        <a:ea typeface="+mn-lt"/>
                        <a:cs typeface="+mn-lt"/>
                      </a:endParaRPr>
                    </a:p>
                    <a:p>
                      <a:pPr lvl="0" algn="ctr">
                        <a:lnSpc>
                          <a:spcPts val="1350"/>
                        </a:lnSpc>
                        <a:buNone/>
                      </a:pPr>
                      <a:endParaRPr lang="en-US"/>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extLst>
                  <a:ext uri="{0D108BD9-81ED-4DB2-BD59-A6C34878D82A}">
                    <a16:rowId xmlns:a16="http://schemas.microsoft.com/office/drawing/2014/main" val="524855721"/>
                  </a:ext>
                </a:extLst>
              </a:tr>
              <a:tr h="441818">
                <a:tc>
                  <a:txBody>
                    <a:bodyPr/>
                    <a:lstStyle/>
                    <a:p>
                      <a:pPr algn="ctr" rtl="0" fontAlgn="base">
                        <a:lnSpc>
                          <a:spcPts val="1350"/>
                        </a:lnSpc>
                        <a:buNone/>
                      </a:pPr>
                      <a:r>
                        <a:rPr lang="en-GB" sz="1100" b="0" kern="1200">
                          <a:solidFill>
                            <a:schemeClr val="tx2"/>
                          </a:solidFill>
                          <a:latin typeface="+mn-lt"/>
                          <a:ea typeface="+mn-lt"/>
                          <a:cs typeface="+mn-lt"/>
                        </a:rPr>
                        <a:t>Staffing Challenges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4 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3 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12 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extLst>
                  <a:ext uri="{0D108BD9-81ED-4DB2-BD59-A6C34878D82A}">
                    <a16:rowId xmlns:a16="http://schemas.microsoft.com/office/drawing/2014/main" val="12795571"/>
                  </a:ext>
                </a:extLst>
              </a:tr>
              <a:tr h="441818">
                <a:tc>
                  <a:txBody>
                    <a:bodyPr/>
                    <a:lstStyle/>
                    <a:p>
                      <a:pPr algn="ctr" rtl="0" fontAlgn="base">
                        <a:lnSpc>
                          <a:spcPts val="1350"/>
                        </a:lnSpc>
                        <a:buNone/>
                      </a:pPr>
                      <a:r>
                        <a:rPr lang="en-GB" sz="1100" b="0" kern="1200">
                          <a:solidFill>
                            <a:schemeClr val="tx2"/>
                          </a:solidFill>
                          <a:latin typeface="+mn-lt"/>
                          <a:ea typeface="+mn-lt"/>
                          <a:cs typeface="+mn-lt"/>
                        </a:rPr>
                        <a:t>Tool Integration Compatibility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3 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3 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9 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extLst>
                  <a:ext uri="{0D108BD9-81ED-4DB2-BD59-A6C34878D82A}">
                    <a16:rowId xmlns:a16="http://schemas.microsoft.com/office/drawing/2014/main" val="1125546428"/>
                  </a:ext>
                </a:extLst>
              </a:tr>
              <a:tr h="268941">
                <a:tc>
                  <a:txBody>
                    <a:bodyPr/>
                    <a:lstStyle/>
                    <a:p>
                      <a:pPr algn="ctr" rtl="0" fontAlgn="base">
                        <a:lnSpc>
                          <a:spcPts val="1350"/>
                        </a:lnSpc>
                        <a:buNone/>
                      </a:pPr>
                      <a:r>
                        <a:rPr lang="en-GB" sz="1100" b="0" kern="1200">
                          <a:solidFill>
                            <a:schemeClr val="tx2"/>
                          </a:solidFill>
                          <a:latin typeface="+mn-lt"/>
                          <a:ea typeface="+mn-lt"/>
                          <a:cs typeface="+mn-lt"/>
                        </a:rPr>
                        <a:t>False Positives</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3 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4 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12 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extLst>
                  <a:ext uri="{0D108BD9-81ED-4DB2-BD59-A6C34878D82A}">
                    <a16:rowId xmlns:a16="http://schemas.microsoft.com/office/drawing/2014/main" val="3887184507"/>
                  </a:ext>
                </a:extLst>
              </a:tr>
              <a:tr h="319367">
                <a:tc>
                  <a:txBody>
                    <a:bodyPr/>
                    <a:lstStyle/>
                    <a:p>
                      <a:pPr lvl="0" algn="ctr">
                        <a:lnSpc>
                          <a:spcPts val="1350"/>
                        </a:lnSpc>
                        <a:buNone/>
                      </a:pPr>
                      <a:r>
                        <a:rPr lang="en-GB" sz="1100" b="0" kern="1200">
                          <a:solidFill>
                            <a:schemeClr val="tx2"/>
                          </a:solidFill>
                          <a:latin typeface="+mn-lt"/>
                          <a:ea typeface="+mn-lt"/>
                          <a:cs typeface="+mn-lt"/>
                        </a:rPr>
                        <a:t>Project Delays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5 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3 </a:t>
                      </a: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tc>
                  <a:txBody>
                    <a:bodyPr/>
                    <a:lstStyle/>
                    <a:p>
                      <a:pPr algn="ctr" rtl="0" fontAlgn="base">
                        <a:lnSpc>
                          <a:spcPts val="1350"/>
                        </a:lnSpc>
                        <a:buNone/>
                      </a:pPr>
                      <a:r>
                        <a:rPr lang="en-GB" sz="1100" b="0" kern="1200">
                          <a:solidFill>
                            <a:schemeClr val="tx2"/>
                          </a:solidFill>
                          <a:latin typeface="+mn-lt"/>
                          <a:ea typeface="+mn-lt"/>
                          <a:cs typeface="+mn-lt"/>
                        </a:rPr>
                        <a:t>15</a:t>
                      </a:r>
                      <a:r>
                        <a:rPr lang="en-GB" sz="1800" b="0" i="0" u="none" strike="noStrike" kern="1200" noProof="0">
                          <a:solidFill>
                            <a:schemeClr val="tx2"/>
                          </a:solidFill>
                          <a:latin typeface="Arial Nova Light"/>
                        </a:rPr>
                        <a:t>🚨</a:t>
                      </a:r>
                      <a:endParaRPr lang="en-GB" sz="1100" b="0" kern="1200">
                        <a:solidFill>
                          <a:schemeClr val="tx2"/>
                        </a:solidFill>
                        <a:latin typeface="+mn-lt"/>
                        <a:ea typeface="+mn-lt"/>
                        <a:cs typeface="+mn-lt"/>
                      </a:endParaRPr>
                    </a:p>
                  </a:txBody>
                  <a:tcPr marL="66675" marR="66675">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chemeClr val="bg1">
                        <a:lumMod val="90000"/>
                      </a:schemeClr>
                    </a:solidFill>
                  </a:tcPr>
                </a:tc>
                <a:extLst>
                  <a:ext uri="{0D108BD9-81ED-4DB2-BD59-A6C34878D82A}">
                    <a16:rowId xmlns:a16="http://schemas.microsoft.com/office/drawing/2014/main" val="793161259"/>
                  </a:ext>
                </a:extLst>
              </a:tr>
            </a:tbl>
          </a:graphicData>
        </a:graphic>
      </p:graphicFrame>
    </p:spTree>
    <p:extLst>
      <p:ext uri="{BB962C8B-B14F-4D97-AF65-F5344CB8AC3E}">
        <p14:creationId xmlns:p14="http://schemas.microsoft.com/office/powerpoint/2010/main" val="248113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EC8120-03A6-79A1-60C1-65C1DD28096D}"/>
              </a:ext>
            </a:extLst>
          </p:cNvPr>
          <p:cNvSpPr>
            <a:spLocks noGrp="1"/>
          </p:cNvSpPr>
          <p:nvPr>
            <p:ph type="title"/>
          </p:nvPr>
        </p:nvSpPr>
        <p:spPr/>
        <p:txBody>
          <a:bodyPr/>
          <a:lstStyle/>
          <a:p>
            <a:r>
              <a:rPr lang="en-GB"/>
              <a:t>Project Impact</a:t>
            </a:r>
            <a:endParaRPr lang="en-US"/>
          </a:p>
        </p:txBody>
      </p:sp>
      <p:sp>
        <p:nvSpPr>
          <p:cNvPr id="5" name="Text Placeholder 4">
            <a:extLst>
              <a:ext uri="{FF2B5EF4-FFF2-40B4-BE49-F238E27FC236}">
                <a16:creationId xmlns:a16="http://schemas.microsoft.com/office/drawing/2014/main" id="{85607C9B-81F0-DB1C-569C-41797A573875}"/>
              </a:ext>
            </a:extLst>
          </p:cNvPr>
          <p:cNvSpPr>
            <a:spLocks noGrp="1"/>
          </p:cNvSpPr>
          <p:nvPr>
            <p:ph type="body" sz="quarter" idx="3"/>
          </p:nvPr>
        </p:nvSpPr>
        <p:spPr>
          <a:xfrm>
            <a:off x="6553200" y="1031222"/>
            <a:ext cx="5183188" cy="823912"/>
          </a:xfrm>
        </p:spPr>
        <p:txBody>
          <a:bodyPr/>
          <a:lstStyle/>
          <a:p>
            <a:r>
              <a:rPr lang="en-GB" sz="2000"/>
              <a:t>Benefits </a:t>
            </a:r>
            <a:r>
              <a:rPr lang="en-GB" sz="2000" b="0"/>
              <a:t>🌟🌟🌟</a:t>
            </a:r>
            <a:endParaRPr lang="en-US"/>
          </a:p>
        </p:txBody>
      </p:sp>
      <p:graphicFrame>
        <p:nvGraphicFramePr>
          <p:cNvPr id="12" name="Content Placeholder 11">
            <a:extLst>
              <a:ext uri="{FF2B5EF4-FFF2-40B4-BE49-F238E27FC236}">
                <a16:creationId xmlns:a16="http://schemas.microsoft.com/office/drawing/2014/main" id="{D93A26D9-7B7B-99FE-9082-11FD4FC1C84B}"/>
              </a:ext>
            </a:extLst>
          </p:cNvPr>
          <p:cNvGraphicFramePr>
            <a:graphicFrameLocks noGrp="1"/>
          </p:cNvGraphicFramePr>
          <p:nvPr>
            <p:ph sz="quarter" idx="4"/>
            <p:extLst>
              <p:ext uri="{D42A27DB-BD31-4B8C-83A1-F6EECF244321}">
                <p14:modId xmlns:p14="http://schemas.microsoft.com/office/powerpoint/2010/main" val="2586375833"/>
              </p:ext>
            </p:extLst>
          </p:nvPr>
        </p:nvGraphicFramePr>
        <p:xfrm>
          <a:off x="997324" y="4146176"/>
          <a:ext cx="4830056" cy="2286000"/>
        </p:xfrm>
        <a:graphic>
          <a:graphicData uri="http://schemas.openxmlformats.org/drawingml/2006/table">
            <a:tbl>
              <a:tblPr bandRow="1">
                <a:tableStyleId>{0E3FDE45-AF77-4B5C-9715-49D594BDF05E}</a:tableStyleId>
              </a:tblPr>
              <a:tblGrid>
                <a:gridCol w="1602682">
                  <a:extLst>
                    <a:ext uri="{9D8B030D-6E8A-4147-A177-3AD203B41FA5}">
                      <a16:colId xmlns:a16="http://schemas.microsoft.com/office/drawing/2014/main" val="39226958"/>
                    </a:ext>
                  </a:extLst>
                </a:gridCol>
                <a:gridCol w="1673135">
                  <a:extLst>
                    <a:ext uri="{9D8B030D-6E8A-4147-A177-3AD203B41FA5}">
                      <a16:colId xmlns:a16="http://schemas.microsoft.com/office/drawing/2014/main" val="2466413972"/>
                    </a:ext>
                  </a:extLst>
                </a:gridCol>
                <a:gridCol w="1554239">
                  <a:extLst>
                    <a:ext uri="{9D8B030D-6E8A-4147-A177-3AD203B41FA5}">
                      <a16:colId xmlns:a16="http://schemas.microsoft.com/office/drawing/2014/main" val="1588461273"/>
                    </a:ext>
                  </a:extLst>
                </a:gridCol>
              </a:tblGrid>
              <a:tr h="228600">
                <a:tc>
                  <a:txBody>
                    <a:bodyPr/>
                    <a:lstStyle/>
                    <a:p>
                      <a:endParaRPr lang="en-US" sz="1400">
                        <a:effectLst/>
                      </a:endParaRP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noFill/>
                  </a:tcPr>
                </a:tc>
                <a:tc>
                  <a:txBody>
                    <a:bodyPr/>
                    <a:lstStyle/>
                    <a:p>
                      <a:pPr algn="r"/>
                      <a:r>
                        <a:rPr lang="en-US" sz="1400" b="1" kern="1200">
                          <a:solidFill>
                            <a:schemeClr val="tx2"/>
                          </a:solidFill>
                          <a:latin typeface="+mn-lt"/>
                          <a:ea typeface="+mn-lt"/>
                          <a:cs typeface="+mn-lt"/>
                        </a:rPr>
                        <a:t>2025</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rgbClr val="ED7D31"/>
                    </a:solidFill>
                  </a:tcPr>
                </a:tc>
                <a:tc>
                  <a:txBody>
                    <a:bodyPr/>
                    <a:lstStyle/>
                    <a:p>
                      <a:pPr algn="r"/>
                      <a:r>
                        <a:rPr lang="en-US" sz="1400" b="1" kern="1200">
                          <a:solidFill>
                            <a:schemeClr val="tx2"/>
                          </a:solidFill>
                          <a:latin typeface="+mn-lt"/>
                          <a:ea typeface="+mn-lt"/>
                          <a:cs typeface="+mn-lt"/>
                        </a:rPr>
                        <a:t>2026</a:t>
                      </a:r>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a:solidFill>
                        <a:schemeClr val="tx1"/>
                      </a:solidFill>
                    </a:lnT>
                    <a:lnB w="12700">
                      <a:solidFill>
                        <a:schemeClr val="tx1"/>
                      </a:solidFill>
                    </a:lnB>
                    <a:solidFill>
                      <a:srgbClr val="92D050"/>
                    </a:solidFill>
                  </a:tcPr>
                </a:tc>
                <a:extLst>
                  <a:ext uri="{0D108BD9-81ED-4DB2-BD59-A6C34878D82A}">
                    <a16:rowId xmlns:a16="http://schemas.microsoft.com/office/drawing/2014/main" val="1642968041"/>
                  </a:ext>
                </a:extLst>
              </a:tr>
              <a:tr h="228600">
                <a:tc>
                  <a:txBody>
                    <a:bodyPr/>
                    <a:lstStyle/>
                    <a:p>
                      <a:r>
                        <a:rPr lang="en-US" sz="1400" b="0" kern="1200">
                          <a:solidFill>
                            <a:schemeClr val="tx2"/>
                          </a:solidFill>
                          <a:latin typeface="+mn-lt"/>
                          <a:ea typeface="+mn-lt"/>
                          <a:cs typeface="+mn-lt"/>
                        </a:rPr>
                        <a:t>Planning cost</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chemeClr val="bg1">
                        <a:lumMod val="90000"/>
                      </a:schemeClr>
                    </a:solidFill>
                  </a:tcPr>
                </a:tc>
                <a:tc>
                  <a:txBody>
                    <a:bodyPr/>
                    <a:lstStyle/>
                    <a:p>
                      <a:endParaRPr lang="en-US" sz="1400"/>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rgbClr val="ED7D31"/>
                    </a:solidFill>
                  </a:tcPr>
                </a:tc>
                <a:tc>
                  <a:txBody>
                    <a:bodyPr/>
                    <a:lstStyle/>
                    <a:p>
                      <a:endParaRPr lang="en-US" sz="1400"/>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a:solidFill>
                        <a:schemeClr val="tx1"/>
                      </a:solidFill>
                    </a:lnT>
                    <a:lnB w="12700">
                      <a:solidFill>
                        <a:schemeClr val="tx1"/>
                      </a:solidFill>
                    </a:lnB>
                    <a:solidFill>
                      <a:srgbClr val="92D050"/>
                    </a:solidFill>
                  </a:tcPr>
                </a:tc>
                <a:extLst>
                  <a:ext uri="{0D108BD9-81ED-4DB2-BD59-A6C34878D82A}">
                    <a16:rowId xmlns:a16="http://schemas.microsoft.com/office/drawing/2014/main" val="2394665632"/>
                  </a:ext>
                </a:extLst>
              </a:tr>
              <a:tr h="228600">
                <a:tc>
                  <a:txBody>
                    <a:bodyPr/>
                    <a:lstStyle/>
                    <a:p>
                      <a:endParaRPr lang="en-US" sz="1400" b="0" kern="1200">
                        <a:solidFill>
                          <a:schemeClr val="tx2"/>
                        </a:solidFill>
                        <a:latin typeface="+mn-lt"/>
                        <a:ea typeface="+mn-lt"/>
                        <a:cs typeface="+mn-lt"/>
                      </a:endParaRP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chemeClr val="bg1">
                        <a:lumMod val="90000"/>
                      </a:schemeClr>
                    </a:solidFill>
                  </a:tcPr>
                </a:tc>
                <a:tc>
                  <a:txBody>
                    <a:bodyPr/>
                    <a:lstStyle/>
                    <a:p>
                      <a:pPr algn="r"/>
                      <a:r>
                        <a:rPr lang="en-US" sz="1400" b="0" kern="1200">
                          <a:solidFill>
                            <a:schemeClr val="tx2"/>
                          </a:solidFill>
                          <a:latin typeface="+mn-lt"/>
                          <a:ea typeface="+mn-lt"/>
                          <a:cs typeface="+mn-lt"/>
                        </a:rPr>
                        <a:t>$169,500</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rgbClr val="ED7D31"/>
                    </a:solidFill>
                  </a:tcPr>
                </a:tc>
                <a:tc>
                  <a:txBody>
                    <a:bodyPr/>
                    <a:lstStyle/>
                    <a:p>
                      <a:pPr algn="r"/>
                      <a:r>
                        <a:rPr lang="en-US" sz="1400" b="0" kern="1200">
                          <a:solidFill>
                            <a:schemeClr val="tx2"/>
                          </a:solidFill>
                          <a:latin typeface="+mn-lt"/>
                          <a:ea typeface="+mn-lt"/>
                          <a:cs typeface="+mn-lt"/>
                        </a:rPr>
                        <a:t>$38,500</a:t>
                      </a:r>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a:solidFill>
                        <a:schemeClr val="tx1"/>
                      </a:solidFill>
                    </a:lnT>
                    <a:lnB w="12700">
                      <a:solidFill>
                        <a:schemeClr val="tx1"/>
                      </a:solidFill>
                    </a:lnB>
                    <a:solidFill>
                      <a:srgbClr val="92D050"/>
                    </a:solidFill>
                  </a:tcPr>
                </a:tc>
                <a:extLst>
                  <a:ext uri="{0D108BD9-81ED-4DB2-BD59-A6C34878D82A}">
                    <a16:rowId xmlns:a16="http://schemas.microsoft.com/office/drawing/2014/main" val="2227790147"/>
                  </a:ext>
                </a:extLst>
              </a:tr>
              <a:tr h="228600">
                <a:tc>
                  <a:txBody>
                    <a:bodyPr/>
                    <a:lstStyle/>
                    <a:p>
                      <a:r>
                        <a:rPr lang="en-US" sz="1400" b="0" kern="1200">
                          <a:solidFill>
                            <a:schemeClr val="tx2"/>
                          </a:solidFill>
                          <a:latin typeface="+mn-lt"/>
                          <a:ea typeface="+mn-lt"/>
                          <a:cs typeface="+mn-lt"/>
                        </a:rPr>
                        <a:t>Staff cost</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chemeClr val="bg1">
                        <a:lumMod val="90000"/>
                      </a:schemeClr>
                    </a:solidFill>
                  </a:tcPr>
                </a:tc>
                <a:tc>
                  <a:txBody>
                    <a:bodyPr/>
                    <a:lstStyle/>
                    <a:p>
                      <a:endParaRPr lang="en-US" sz="1400" b="0" kern="1200">
                        <a:solidFill>
                          <a:schemeClr val="tx2"/>
                        </a:solidFill>
                        <a:latin typeface="+mn-lt"/>
                        <a:ea typeface="+mn-lt"/>
                        <a:cs typeface="+mn-lt"/>
                      </a:endParaRP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rgbClr val="ED7D31"/>
                    </a:solidFill>
                  </a:tcPr>
                </a:tc>
                <a:tc>
                  <a:txBody>
                    <a:bodyPr/>
                    <a:lstStyle/>
                    <a:p>
                      <a:endParaRPr lang="en-US" sz="1400" b="0" kern="1200">
                        <a:solidFill>
                          <a:schemeClr val="tx2"/>
                        </a:solidFill>
                        <a:latin typeface="+mn-lt"/>
                        <a:ea typeface="+mn-lt"/>
                        <a:cs typeface="+mn-lt"/>
                      </a:endParaRPr>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a:solidFill>
                        <a:schemeClr val="tx1"/>
                      </a:solidFill>
                    </a:lnT>
                    <a:lnB w="12700">
                      <a:solidFill>
                        <a:schemeClr val="tx1"/>
                      </a:solidFill>
                    </a:lnB>
                    <a:solidFill>
                      <a:srgbClr val="92D050"/>
                    </a:solidFill>
                  </a:tcPr>
                </a:tc>
                <a:extLst>
                  <a:ext uri="{0D108BD9-81ED-4DB2-BD59-A6C34878D82A}">
                    <a16:rowId xmlns:a16="http://schemas.microsoft.com/office/drawing/2014/main" val="802394794"/>
                  </a:ext>
                </a:extLst>
              </a:tr>
              <a:tr h="228600">
                <a:tc>
                  <a:txBody>
                    <a:bodyPr/>
                    <a:lstStyle/>
                    <a:p>
                      <a:endParaRPr lang="en-US" sz="1400" b="0" kern="1200">
                        <a:solidFill>
                          <a:schemeClr val="tx2"/>
                        </a:solidFill>
                        <a:latin typeface="+mn-lt"/>
                        <a:ea typeface="+mn-lt"/>
                        <a:cs typeface="+mn-lt"/>
                      </a:endParaRP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chemeClr val="bg1">
                        <a:lumMod val="90000"/>
                      </a:schemeClr>
                    </a:solidFill>
                  </a:tcPr>
                </a:tc>
                <a:tc>
                  <a:txBody>
                    <a:bodyPr/>
                    <a:lstStyle/>
                    <a:p>
                      <a:pPr algn="r"/>
                      <a:r>
                        <a:rPr lang="en-US" sz="1400" b="0" kern="1200">
                          <a:solidFill>
                            <a:schemeClr val="tx2"/>
                          </a:solidFill>
                          <a:latin typeface="+mn-lt"/>
                          <a:ea typeface="+mn-lt"/>
                          <a:cs typeface="+mn-lt"/>
                        </a:rPr>
                        <a:t>$1,157,500</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rgbClr val="ED7D31"/>
                    </a:solidFill>
                  </a:tcPr>
                </a:tc>
                <a:tc>
                  <a:txBody>
                    <a:bodyPr/>
                    <a:lstStyle/>
                    <a:p>
                      <a:pPr algn="r"/>
                      <a:r>
                        <a:rPr lang="en-US" sz="1400" b="0" kern="1200">
                          <a:solidFill>
                            <a:schemeClr val="tx2"/>
                          </a:solidFill>
                          <a:latin typeface="+mn-lt"/>
                          <a:ea typeface="+mn-lt"/>
                          <a:cs typeface="+mn-lt"/>
                        </a:rPr>
                        <a:t>$1,205,375</a:t>
                      </a:r>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a:solidFill>
                        <a:schemeClr val="tx1"/>
                      </a:solidFill>
                    </a:lnT>
                    <a:lnB w="12700">
                      <a:solidFill>
                        <a:schemeClr val="tx1"/>
                      </a:solidFill>
                    </a:lnB>
                    <a:solidFill>
                      <a:srgbClr val="92D050"/>
                    </a:solidFill>
                  </a:tcPr>
                </a:tc>
                <a:extLst>
                  <a:ext uri="{0D108BD9-81ED-4DB2-BD59-A6C34878D82A}">
                    <a16:rowId xmlns:a16="http://schemas.microsoft.com/office/drawing/2014/main" val="2183750752"/>
                  </a:ext>
                </a:extLst>
              </a:tr>
              <a:tr h="228600">
                <a:tc>
                  <a:txBody>
                    <a:bodyPr/>
                    <a:lstStyle/>
                    <a:p>
                      <a:r>
                        <a:rPr lang="en-US" sz="1400" b="0" kern="1200">
                          <a:solidFill>
                            <a:schemeClr val="tx2"/>
                          </a:solidFill>
                          <a:latin typeface="+mn-lt"/>
                          <a:ea typeface="+mn-lt"/>
                          <a:cs typeface="+mn-lt"/>
                        </a:rPr>
                        <a:t>Software cost</a:t>
                      </a:r>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a:solidFill>
                        <a:schemeClr val="tx1"/>
                      </a:solidFill>
                    </a:lnB>
                    <a:solidFill>
                      <a:schemeClr val="bg1">
                        <a:lumMod val="90000"/>
                      </a:schemeClr>
                    </a:solidFill>
                  </a:tcPr>
                </a:tc>
                <a:tc>
                  <a:txBody>
                    <a:bodyPr/>
                    <a:lstStyle/>
                    <a:p>
                      <a:endParaRPr lang="en-US" sz="1400" b="0" kern="1200">
                        <a:solidFill>
                          <a:schemeClr val="tx2"/>
                        </a:solidFill>
                        <a:latin typeface="+mn-lt"/>
                        <a:ea typeface="+mn-lt"/>
                        <a:cs typeface="+mn-lt"/>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a:solidFill>
                        <a:schemeClr val="tx1"/>
                      </a:solidFill>
                    </a:lnB>
                    <a:solidFill>
                      <a:srgbClr val="ED7D31"/>
                    </a:solidFill>
                  </a:tcPr>
                </a:tc>
                <a:tc>
                  <a:txBody>
                    <a:bodyPr/>
                    <a:lstStyle/>
                    <a:p>
                      <a:endParaRPr lang="en-US" sz="1400" b="0" kern="1200">
                        <a:solidFill>
                          <a:schemeClr val="tx2"/>
                        </a:solidFill>
                        <a:latin typeface="+mn-lt"/>
                        <a:ea typeface="+mn-lt"/>
                        <a:cs typeface="+mn-lt"/>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a:solidFill>
                        <a:schemeClr val="tx1"/>
                      </a:solidFill>
                    </a:lnB>
                    <a:solidFill>
                      <a:srgbClr val="92D050"/>
                    </a:solidFill>
                  </a:tcPr>
                </a:tc>
                <a:extLst>
                  <a:ext uri="{0D108BD9-81ED-4DB2-BD59-A6C34878D82A}">
                    <a16:rowId xmlns:a16="http://schemas.microsoft.com/office/drawing/2014/main" val="2328174947"/>
                  </a:ext>
                </a:extLst>
              </a:tr>
              <a:tr h="228600">
                <a:tc>
                  <a:txBody>
                    <a:bodyPr/>
                    <a:lstStyle/>
                    <a:p>
                      <a:endParaRPr lang="en-US" sz="1400" b="0" kern="1200">
                        <a:solidFill>
                          <a:schemeClr val="tx2"/>
                        </a:solidFill>
                        <a:latin typeface="+mn-lt"/>
                        <a:ea typeface="+mn-lt"/>
                        <a:cs typeface="+mn-lt"/>
                      </a:endParaRP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chemeClr val="bg1">
                        <a:lumMod val="90000"/>
                      </a:schemeClr>
                    </a:solidFill>
                  </a:tcPr>
                </a:tc>
                <a:tc>
                  <a:txBody>
                    <a:bodyPr/>
                    <a:lstStyle/>
                    <a:p>
                      <a:pPr algn="r"/>
                      <a:r>
                        <a:rPr lang="en-US" sz="1400" b="0" kern="1200">
                          <a:solidFill>
                            <a:schemeClr val="tx2"/>
                          </a:solidFill>
                          <a:latin typeface="+mn-lt"/>
                          <a:ea typeface="+mn-lt"/>
                          <a:cs typeface="+mn-lt"/>
                        </a:rPr>
                        <a:t>$888,338</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rgbClr val="ED7D31"/>
                    </a:solidFill>
                  </a:tcPr>
                </a:tc>
                <a:tc>
                  <a:txBody>
                    <a:bodyPr/>
                    <a:lstStyle/>
                    <a:p>
                      <a:pPr algn="r"/>
                      <a:r>
                        <a:rPr lang="en-US" sz="1400" b="0" kern="1200">
                          <a:solidFill>
                            <a:schemeClr val="tx2"/>
                          </a:solidFill>
                          <a:latin typeface="+mn-lt"/>
                          <a:ea typeface="+mn-lt"/>
                          <a:cs typeface="+mn-lt"/>
                        </a:rPr>
                        <a:t>$883,588</a:t>
                      </a:r>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a:solidFill>
                        <a:schemeClr val="tx1"/>
                      </a:solidFill>
                    </a:lnT>
                    <a:lnB w="12700">
                      <a:solidFill>
                        <a:schemeClr val="tx1"/>
                      </a:solidFill>
                    </a:lnB>
                    <a:solidFill>
                      <a:srgbClr val="92D050"/>
                    </a:solidFill>
                  </a:tcPr>
                </a:tc>
                <a:extLst>
                  <a:ext uri="{0D108BD9-81ED-4DB2-BD59-A6C34878D82A}">
                    <a16:rowId xmlns:a16="http://schemas.microsoft.com/office/drawing/2014/main" val="2796878691"/>
                  </a:ext>
                </a:extLst>
              </a:tr>
              <a:tr h="228600">
                <a:tc>
                  <a:txBody>
                    <a:bodyPr/>
                    <a:lstStyle/>
                    <a:p>
                      <a:r>
                        <a:rPr lang="en-US" sz="1400" b="0" kern="1200">
                          <a:solidFill>
                            <a:schemeClr val="tx2"/>
                          </a:solidFill>
                          <a:latin typeface="+mn-lt"/>
                          <a:ea typeface="+mn-lt"/>
                          <a:cs typeface="+mn-lt"/>
                        </a:rPr>
                        <a:t>Hardware cost</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chemeClr val="bg1">
                        <a:lumMod val="90000"/>
                      </a:schemeClr>
                    </a:solidFill>
                  </a:tcPr>
                </a:tc>
                <a:tc>
                  <a:txBody>
                    <a:bodyPr/>
                    <a:lstStyle/>
                    <a:p>
                      <a:endParaRPr lang="en-US" sz="1400" b="0" kern="1200">
                        <a:solidFill>
                          <a:schemeClr val="tx2"/>
                        </a:solidFill>
                        <a:latin typeface="+mn-lt"/>
                        <a:ea typeface="+mn-lt"/>
                        <a:cs typeface="+mn-lt"/>
                      </a:endParaRP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rgbClr val="ED7D31"/>
                    </a:solidFill>
                  </a:tcPr>
                </a:tc>
                <a:tc>
                  <a:txBody>
                    <a:bodyPr/>
                    <a:lstStyle/>
                    <a:p>
                      <a:endParaRPr lang="en-US" sz="1400" b="0" kern="1200">
                        <a:solidFill>
                          <a:schemeClr val="tx2"/>
                        </a:solidFill>
                        <a:latin typeface="+mn-lt"/>
                        <a:ea typeface="+mn-lt"/>
                        <a:cs typeface="+mn-lt"/>
                      </a:endParaRPr>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a:solidFill>
                        <a:schemeClr val="tx1"/>
                      </a:solidFill>
                    </a:lnT>
                    <a:lnB w="12700">
                      <a:solidFill>
                        <a:schemeClr val="tx1"/>
                      </a:solidFill>
                    </a:lnB>
                    <a:solidFill>
                      <a:srgbClr val="92D050"/>
                    </a:solidFill>
                  </a:tcPr>
                </a:tc>
                <a:extLst>
                  <a:ext uri="{0D108BD9-81ED-4DB2-BD59-A6C34878D82A}">
                    <a16:rowId xmlns:a16="http://schemas.microsoft.com/office/drawing/2014/main" val="2943759493"/>
                  </a:ext>
                </a:extLst>
              </a:tr>
              <a:tr h="228600">
                <a:tc>
                  <a:txBody>
                    <a:bodyPr/>
                    <a:lstStyle/>
                    <a:p>
                      <a:endParaRPr lang="en-US" sz="1400" b="1" kern="1200">
                        <a:solidFill>
                          <a:schemeClr val="tx2"/>
                        </a:solidFill>
                        <a:latin typeface="+mn-lt"/>
                        <a:ea typeface="+mn-lt"/>
                        <a:cs typeface="+mn-lt"/>
                      </a:endParaRP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chemeClr val="bg1">
                        <a:lumMod val="90000"/>
                      </a:schemeClr>
                    </a:solidFill>
                  </a:tcPr>
                </a:tc>
                <a:tc>
                  <a:txBody>
                    <a:bodyPr/>
                    <a:lstStyle/>
                    <a:p>
                      <a:pPr algn="r"/>
                      <a:r>
                        <a:rPr lang="en-US" sz="1400" b="0" kern="1200">
                          <a:solidFill>
                            <a:schemeClr val="tx2"/>
                          </a:solidFill>
                          <a:latin typeface="+mn-lt"/>
                          <a:ea typeface="+mn-lt"/>
                          <a:cs typeface="+mn-lt"/>
                        </a:rPr>
                        <a:t>$66,600</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rgbClr val="ED7D31"/>
                    </a:solidFill>
                  </a:tcPr>
                </a:tc>
                <a:tc>
                  <a:txBody>
                    <a:bodyPr/>
                    <a:lstStyle/>
                    <a:p>
                      <a:pPr algn="r"/>
                      <a:r>
                        <a:rPr lang="en-US" sz="1400" b="0" kern="1200">
                          <a:solidFill>
                            <a:schemeClr val="tx2"/>
                          </a:solidFill>
                          <a:latin typeface="+mn-lt"/>
                          <a:ea typeface="+mn-lt"/>
                          <a:cs typeface="+mn-lt"/>
                        </a:rPr>
                        <a:t>$2,000</a:t>
                      </a:r>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a:solidFill>
                        <a:schemeClr val="tx1"/>
                      </a:solidFill>
                    </a:lnT>
                    <a:lnB w="12700">
                      <a:solidFill>
                        <a:schemeClr val="tx1"/>
                      </a:solidFill>
                    </a:lnB>
                    <a:solidFill>
                      <a:srgbClr val="92D050"/>
                    </a:solidFill>
                  </a:tcPr>
                </a:tc>
                <a:extLst>
                  <a:ext uri="{0D108BD9-81ED-4DB2-BD59-A6C34878D82A}">
                    <a16:rowId xmlns:a16="http://schemas.microsoft.com/office/drawing/2014/main" val="1627371572"/>
                  </a:ext>
                </a:extLst>
              </a:tr>
              <a:tr h="228600">
                <a:tc>
                  <a:txBody>
                    <a:bodyPr/>
                    <a:lstStyle/>
                    <a:p>
                      <a:r>
                        <a:rPr lang="en-US" sz="1400" b="1" kern="1200">
                          <a:solidFill>
                            <a:schemeClr val="tx2"/>
                          </a:solidFill>
                          <a:latin typeface="+mn-lt"/>
                          <a:ea typeface="+mn-lt"/>
                          <a:cs typeface="+mn-lt"/>
                        </a:rPr>
                        <a:t>Total cost</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chemeClr val="bg1">
                        <a:lumMod val="90000"/>
                      </a:schemeClr>
                    </a:solidFill>
                  </a:tcPr>
                </a:tc>
                <a:tc>
                  <a:txBody>
                    <a:bodyPr/>
                    <a:lstStyle/>
                    <a:p>
                      <a:pPr algn="r"/>
                      <a:r>
                        <a:rPr lang="en-US" sz="1400" b="1" kern="1200">
                          <a:solidFill>
                            <a:schemeClr val="tx2"/>
                          </a:solidFill>
                          <a:latin typeface="+mn-lt"/>
                          <a:ea typeface="+mn-lt"/>
                          <a:cs typeface="+mn-lt"/>
                        </a:rPr>
                        <a:t>$2,281,938</a:t>
                      </a:r>
                    </a:p>
                  </a:txBody>
                  <a:tcPr marL="0" marR="0" marT="0" marB="0" anchor="ctr">
                    <a:lnL w="12700">
                      <a:solidFill>
                        <a:schemeClr val="tx1"/>
                      </a:solidFill>
                    </a:lnL>
                    <a:lnR w="12700">
                      <a:solidFill>
                        <a:schemeClr val="tx1"/>
                      </a:solidFill>
                    </a:lnR>
                    <a:lnT w="12700">
                      <a:solidFill>
                        <a:schemeClr val="tx1"/>
                      </a:solidFill>
                    </a:lnT>
                    <a:lnB w="12700">
                      <a:solidFill>
                        <a:schemeClr val="tx1"/>
                      </a:solidFill>
                    </a:lnB>
                    <a:solidFill>
                      <a:srgbClr val="ED7D31"/>
                    </a:solidFill>
                  </a:tcPr>
                </a:tc>
                <a:tc>
                  <a:txBody>
                    <a:bodyPr/>
                    <a:lstStyle/>
                    <a:p>
                      <a:pPr algn="r"/>
                      <a:r>
                        <a:rPr lang="en-US" sz="1400" b="1" kern="1200">
                          <a:solidFill>
                            <a:schemeClr val="tx2"/>
                          </a:solidFill>
                          <a:latin typeface="+mn-lt"/>
                          <a:ea typeface="+mn-lt"/>
                          <a:cs typeface="+mn-lt"/>
                        </a:rPr>
                        <a:t>$2,129,463</a:t>
                      </a:r>
                    </a:p>
                  </a:txBody>
                  <a:tcPr marL="0" marR="0" marT="0" marB="0" anchor="ctr">
                    <a:lnL w="12700">
                      <a:solidFill>
                        <a:schemeClr val="tx1"/>
                      </a:solidFill>
                    </a:lnL>
                    <a:lnR w="12700" cap="flat" cmpd="sng" algn="ctr">
                      <a:solidFill>
                        <a:schemeClr val="tx1"/>
                      </a:solidFill>
                      <a:prstDash val="solid"/>
                      <a:round/>
                      <a:headEnd type="none" w="med" len="med"/>
                      <a:tailEnd type="none" w="med" len="med"/>
                    </a:lnR>
                    <a:lnT w="12700">
                      <a:solidFill>
                        <a:schemeClr val="tx1"/>
                      </a:solidFill>
                    </a:lnT>
                    <a:lnB w="12700">
                      <a:solidFill>
                        <a:schemeClr val="tx1"/>
                      </a:solidFill>
                    </a:lnB>
                    <a:solidFill>
                      <a:srgbClr val="92D050"/>
                    </a:solidFill>
                  </a:tcPr>
                </a:tc>
                <a:extLst>
                  <a:ext uri="{0D108BD9-81ED-4DB2-BD59-A6C34878D82A}">
                    <a16:rowId xmlns:a16="http://schemas.microsoft.com/office/drawing/2014/main" val="1977217391"/>
                  </a:ext>
                </a:extLst>
              </a:tr>
            </a:tbl>
          </a:graphicData>
        </a:graphic>
      </p:graphicFrame>
      <p:sp>
        <p:nvSpPr>
          <p:cNvPr id="3" name="Slide Number Placeholder 2">
            <a:extLst>
              <a:ext uri="{FF2B5EF4-FFF2-40B4-BE49-F238E27FC236}">
                <a16:creationId xmlns:a16="http://schemas.microsoft.com/office/drawing/2014/main" id="{342AD04E-B0C3-A19B-5DDC-ECB871A83850}"/>
              </a:ext>
            </a:extLst>
          </p:cNvPr>
          <p:cNvSpPr>
            <a:spLocks noGrp="1"/>
          </p:cNvSpPr>
          <p:nvPr>
            <p:ph type="sldNum" sz="quarter" idx="12"/>
          </p:nvPr>
        </p:nvSpPr>
        <p:spPr/>
        <p:txBody>
          <a:bodyPr/>
          <a:lstStyle/>
          <a:p>
            <a:fld id="{08AB70BE-1769-45B8-85A6-0C837432C7E6}" type="slidenum">
              <a:rPr lang="en-US" smtClean="0"/>
              <a:pPr/>
              <a:t>14</a:t>
            </a:fld>
            <a:endParaRPr lang="en-US"/>
          </a:p>
        </p:txBody>
      </p:sp>
      <p:sp>
        <p:nvSpPr>
          <p:cNvPr id="2" name="Text Placeholder 1">
            <a:extLst>
              <a:ext uri="{FF2B5EF4-FFF2-40B4-BE49-F238E27FC236}">
                <a16:creationId xmlns:a16="http://schemas.microsoft.com/office/drawing/2014/main" id="{0F9E0B6F-5F95-E911-D6B8-EDDD5F9B20BA}"/>
              </a:ext>
            </a:extLst>
          </p:cNvPr>
          <p:cNvSpPr>
            <a:spLocks noGrp="1"/>
          </p:cNvSpPr>
          <p:nvPr>
            <p:ph type="body" idx="1"/>
          </p:nvPr>
        </p:nvSpPr>
        <p:spPr>
          <a:xfrm>
            <a:off x="839788" y="1031222"/>
            <a:ext cx="5157787" cy="823912"/>
          </a:xfrm>
        </p:spPr>
        <p:txBody>
          <a:bodyPr/>
          <a:lstStyle/>
          <a:p>
            <a:r>
              <a:rPr lang="en-GB" sz="2000"/>
              <a:t>Costs </a:t>
            </a:r>
            <a:r>
              <a:rPr lang="en-GB" sz="2000" b="0"/>
              <a:t>💰💰💰</a:t>
            </a:r>
            <a:endParaRPr lang="en-US"/>
          </a:p>
        </p:txBody>
      </p:sp>
      <p:sp>
        <p:nvSpPr>
          <p:cNvPr id="9" name="Content Placeholder 8">
            <a:extLst>
              <a:ext uri="{FF2B5EF4-FFF2-40B4-BE49-F238E27FC236}">
                <a16:creationId xmlns:a16="http://schemas.microsoft.com/office/drawing/2014/main" id="{4A0E9EEF-F6CC-609C-01A8-0832C3D2B554}"/>
              </a:ext>
            </a:extLst>
          </p:cNvPr>
          <p:cNvSpPr>
            <a:spLocks noGrp="1"/>
          </p:cNvSpPr>
          <p:nvPr>
            <p:ph sz="half" idx="2"/>
          </p:nvPr>
        </p:nvSpPr>
        <p:spPr>
          <a:xfrm>
            <a:off x="839788" y="1985682"/>
            <a:ext cx="5225022" cy="2097275"/>
          </a:xfrm>
        </p:spPr>
        <p:txBody>
          <a:bodyPr vert="horz" lIns="91440" tIns="45720" rIns="91440" bIns="45720" rtlCol="0" anchor="t">
            <a:noAutofit/>
          </a:bodyPr>
          <a:lstStyle/>
          <a:p>
            <a:pPr marL="342900" indent="-342900">
              <a:lnSpc>
                <a:spcPct val="110000"/>
              </a:lnSpc>
              <a:buClr>
                <a:srgbClr val="F48E7C"/>
              </a:buClr>
              <a:buFont typeface="Arial"/>
              <a:buChar char="•"/>
            </a:pPr>
            <a:r>
              <a:rPr lang="en-GB" sz="1600" b="1">
                <a:ea typeface="+mn-lt"/>
                <a:cs typeface="+mn-lt"/>
              </a:rPr>
              <a:t>Average cost of a phishing attack</a:t>
            </a:r>
            <a:r>
              <a:rPr lang="en-GB" sz="1600">
                <a:ea typeface="+mn-lt"/>
                <a:cs typeface="+mn-lt"/>
              </a:rPr>
              <a:t> exceeds </a:t>
            </a:r>
            <a:r>
              <a:rPr lang="en-GB" sz="1600" b="1">
                <a:ea typeface="+mn-lt"/>
                <a:cs typeface="+mn-lt"/>
              </a:rPr>
              <a:t>USD$4 million</a:t>
            </a:r>
            <a:r>
              <a:rPr lang="en-GB" sz="1600">
                <a:ea typeface="+mn-lt"/>
                <a:cs typeface="+mn-lt"/>
              </a:rPr>
              <a:t>. </a:t>
            </a:r>
          </a:p>
          <a:p>
            <a:pPr marL="342900" indent="-342900">
              <a:lnSpc>
                <a:spcPct val="110000"/>
              </a:lnSpc>
              <a:buClr>
                <a:srgbClr val="000000"/>
              </a:buClr>
              <a:buFont typeface="Arial"/>
              <a:buChar char="•"/>
            </a:pPr>
            <a:r>
              <a:rPr lang="en-GB" sz="1600">
                <a:ea typeface="+mn-lt"/>
                <a:cs typeface="+mn-lt"/>
              </a:rPr>
              <a:t>The total budget is projected at approximately USD$2.3 million per year.</a:t>
            </a:r>
          </a:p>
          <a:p>
            <a:pPr marL="342900" indent="-342900">
              <a:lnSpc>
                <a:spcPct val="110000"/>
              </a:lnSpc>
              <a:buClr>
                <a:srgbClr val="000000"/>
              </a:buClr>
              <a:buFont typeface="Arial"/>
              <a:buChar char="•"/>
            </a:pPr>
            <a:r>
              <a:rPr lang="en-GB" sz="1600">
                <a:ea typeface="+mn-lt"/>
                <a:cs typeface="+mn-lt"/>
              </a:rPr>
              <a:t>Organisations could </a:t>
            </a:r>
            <a:r>
              <a:rPr lang="en-GB" sz="1600" b="1">
                <a:ea typeface="+mn-lt"/>
                <a:cs typeface="+mn-lt"/>
              </a:rPr>
              <a:t>save up to USD$1.9 million</a:t>
            </a:r>
            <a:r>
              <a:rPr lang="en-GB" sz="1600">
                <a:ea typeface="+mn-lt"/>
                <a:cs typeface="+mn-lt"/>
              </a:rPr>
              <a:t> if they have implemented IR plannings and employee training.</a:t>
            </a:r>
          </a:p>
          <a:p>
            <a:pPr marL="0" indent="0">
              <a:buClr>
                <a:srgbClr val="000000"/>
              </a:buClr>
              <a:buNone/>
            </a:pPr>
            <a:endParaRPr lang="en-GB" sz="2800"/>
          </a:p>
          <a:p>
            <a:pPr>
              <a:buClr>
                <a:srgbClr val="000000"/>
              </a:buClr>
            </a:pPr>
            <a:endParaRPr lang="en-US" sz="3600"/>
          </a:p>
        </p:txBody>
      </p:sp>
      <p:sp>
        <p:nvSpPr>
          <p:cNvPr id="23" name="TextBox 22">
            <a:extLst>
              <a:ext uri="{FF2B5EF4-FFF2-40B4-BE49-F238E27FC236}">
                <a16:creationId xmlns:a16="http://schemas.microsoft.com/office/drawing/2014/main" id="{996F1C4D-DE5E-11AB-7703-7F0A7B922648}"/>
              </a:ext>
            </a:extLst>
          </p:cNvPr>
          <p:cNvSpPr txBox="1"/>
          <p:nvPr/>
        </p:nvSpPr>
        <p:spPr>
          <a:xfrm>
            <a:off x="6552704" y="1987801"/>
            <a:ext cx="4229039" cy="2985512"/>
          </a:xfrm>
          <a:prstGeom prst="rect">
            <a:avLst/>
          </a:prstGeom>
        </p:spPr>
        <p:txBody>
          <a:bodyPr vert="horz" lIns="91440" tIns="45720" rIns="91440" bIns="45720" rtlCol="0" anchor="t">
            <a:normAutofit/>
          </a:bodyPr>
          <a:lstStyle/>
          <a:p>
            <a:pPr marL="342900" indent="-342900">
              <a:lnSpc>
                <a:spcPct val="110000"/>
              </a:lnSpc>
              <a:spcBef>
                <a:spcPts val="1000"/>
              </a:spcBef>
              <a:buFont typeface="Arial"/>
              <a:buChar char="•"/>
            </a:pPr>
            <a:r>
              <a:rPr lang="en-US" sz="1600">
                <a:solidFill>
                  <a:schemeClr val="tx2"/>
                </a:solidFill>
                <a:ea typeface="+mn-lt"/>
                <a:cs typeface="+mn-lt"/>
              </a:rPr>
              <a:t>💻A structured and automated phishing detection and response system is implemented and centrally integrated with ServiceNow.</a:t>
            </a:r>
            <a:endParaRPr lang="en-US" sz="1600">
              <a:solidFill>
                <a:schemeClr val="tx2"/>
              </a:solidFill>
            </a:endParaRPr>
          </a:p>
          <a:p>
            <a:pPr marL="342900" indent="-342900">
              <a:lnSpc>
                <a:spcPct val="110000"/>
              </a:lnSpc>
              <a:spcBef>
                <a:spcPts val="1000"/>
              </a:spcBef>
              <a:buFont typeface="Arial"/>
              <a:buChar char="•"/>
            </a:pPr>
            <a:r>
              <a:rPr lang="en-US" sz="1600">
                <a:solidFill>
                  <a:schemeClr val="tx2"/>
                </a:solidFill>
                <a:ea typeface="+mn-lt"/>
                <a:cs typeface="+mn-lt"/>
              </a:rPr>
              <a:t>🚀24/7 team has set up to provide on-going IT support and training.</a:t>
            </a:r>
          </a:p>
          <a:p>
            <a:pPr marL="342900" indent="-342900">
              <a:lnSpc>
                <a:spcPct val="110000"/>
              </a:lnSpc>
              <a:spcBef>
                <a:spcPts val="1000"/>
              </a:spcBef>
              <a:buFont typeface="Arial"/>
              <a:buChar char="•"/>
            </a:pPr>
            <a:r>
              <a:rPr lang="en-US" sz="1600">
                <a:solidFill>
                  <a:schemeClr val="tx2"/>
                </a:solidFill>
                <a:ea typeface="+mn-lt"/>
                <a:cs typeface="+mn-lt"/>
              </a:rPr>
              <a:t>💪Enhance network security with MFA &amp; RBAC.</a:t>
            </a:r>
          </a:p>
          <a:p>
            <a:pPr marL="342900" indent="-342900">
              <a:lnSpc>
                <a:spcPct val="110000"/>
              </a:lnSpc>
              <a:spcBef>
                <a:spcPts val="1000"/>
              </a:spcBef>
              <a:buFont typeface="Arial"/>
              <a:buChar char="•"/>
            </a:pPr>
            <a:r>
              <a:rPr lang="en-US" sz="1600">
                <a:solidFill>
                  <a:schemeClr val="tx2"/>
                </a:solidFill>
                <a:ea typeface="+mn-lt"/>
                <a:cs typeface="+mn-lt"/>
              </a:rPr>
              <a:t>🎯 Achieve the 5 project GOALS</a:t>
            </a:r>
            <a:r>
              <a:rPr lang="en-US" sz="2200">
                <a:solidFill>
                  <a:schemeClr val="tx2"/>
                </a:solidFill>
                <a:ea typeface="+mn-lt"/>
                <a:cs typeface="+mn-lt"/>
              </a:rPr>
              <a:t>.</a:t>
            </a:r>
          </a:p>
        </p:txBody>
      </p:sp>
    </p:spTree>
    <p:extLst>
      <p:ext uri="{BB962C8B-B14F-4D97-AF65-F5344CB8AC3E}">
        <p14:creationId xmlns:p14="http://schemas.microsoft.com/office/powerpoint/2010/main" val="16318046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EA2C3DDF-4BAF-60E7-44FA-82451D8D6BE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1BFD3AE-3A90-3019-C01B-069C2423328F}"/>
              </a:ext>
            </a:extLst>
          </p:cNvPr>
          <p:cNvSpPr>
            <a:spLocks noGrp="1"/>
          </p:cNvSpPr>
          <p:nvPr>
            <p:ph type="sldNum" sz="quarter" idx="12"/>
          </p:nvPr>
        </p:nvSpPr>
        <p:spPr/>
        <p:txBody>
          <a:bodyPr vert="horz" lIns="91440" tIns="45720" rIns="91440" bIns="45720" rtlCol="0" anchor="ctr">
            <a:normAutofit/>
          </a:bodyPr>
          <a:lstStyle/>
          <a:p>
            <a:pPr>
              <a:lnSpc>
                <a:spcPct val="90000"/>
              </a:lnSpc>
              <a:spcAft>
                <a:spcPts val="600"/>
              </a:spcAft>
            </a:pPr>
            <a:fld id="{08AB70BE-1769-45B8-85A6-0C837432C7E6}" type="slidenum">
              <a:rPr lang="en-US" sz="1900">
                <a:solidFill>
                  <a:schemeClr val="accent2"/>
                </a:solidFill>
              </a:rPr>
              <a:pPr>
                <a:lnSpc>
                  <a:spcPct val="90000"/>
                </a:lnSpc>
                <a:spcAft>
                  <a:spcPts val="600"/>
                </a:spcAft>
              </a:pPr>
              <a:t>15</a:t>
            </a:fld>
            <a:endParaRPr lang="en-US" sz="1900">
              <a:solidFill>
                <a:schemeClr val="accent2"/>
              </a:solidFill>
            </a:endParaRPr>
          </a:p>
        </p:txBody>
      </p:sp>
      <p:sp>
        <p:nvSpPr>
          <p:cNvPr id="3" name="Title 2">
            <a:extLst>
              <a:ext uri="{FF2B5EF4-FFF2-40B4-BE49-F238E27FC236}">
                <a16:creationId xmlns:a16="http://schemas.microsoft.com/office/drawing/2014/main" id="{570EE117-7B8B-5A40-FB12-BC89996DF0F1}"/>
              </a:ext>
            </a:extLst>
          </p:cNvPr>
          <p:cNvSpPr>
            <a:spLocks noGrp="1"/>
          </p:cNvSpPr>
          <p:nvPr>
            <p:ph type="title" idx="4294967295"/>
          </p:nvPr>
        </p:nvSpPr>
        <p:spPr>
          <a:xfrm>
            <a:off x="0" y="1122363"/>
            <a:ext cx="3814763" cy="3354387"/>
          </a:xfrm>
        </p:spPr>
        <p:txBody>
          <a:bodyPr vert="horz" lIns="91440" tIns="45720" rIns="91440" bIns="45720" rtlCol="0" anchor="b">
            <a:normAutofit/>
          </a:bodyPr>
          <a:lstStyle/>
          <a:p>
            <a:r>
              <a:rPr lang="en-US" sz="3700">
                <a:solidFill>
                  <a:srgbClr val="FFFFFF"/>
                </a:solidFill>
              </a:rPr>
              <a:t>Prototype Demonstration in ServiceNow</a:t>
            </a:r>
          </a:p>
        </p:txBody>
      </p:sp>
      <p:pic>
        <p:nvPicPr>
          <p:cNvPr id="7" name="Online Media 6" title="VIDEO-2025-06-01-19-14-24.mp4">
            <a:hlinkClick r:id="" action="ppaction://media"/>
            <a:extLst>
              <a:ext uri="{FF2B5EF4-FFF2-40B4-BE49-F238E27FC236}">
                <a16:creationId xmlns:a16="http://schemas.microsoft.com/office/drawing/2014/main" id="{8856ECBD-7024-A354-6343-D6BB5EEA8405}"/>
              </a:ext>
            </a:extLst>
          </p:cNvPr>
          <p:cNvPicPr>
            <a:picLocks noGrp="1" noRot="1" noChangeAspect="1"/>
          </p:cNvPicPr>
          <p:nvPr>
            <p:ph idx="4294967295"/>
            <a:videoFile r:link="rId1"/>
          </p:nvPr>
        </p:nvPicPr>
        <p:blipFill>
          <a:blip r:embed="rId4"/>
          <a:stretch>
            <a:fillRect/>
          </a:stretch>
        </p:blipFill>
        <p:spPr>
          <a:xfrm>
            <a:off x="166272" y="152497"/>
            <a:ext cx="10823236" cy="5826653"/>
          </a:xfrm>
        </p:spPr>
      </p:pic>
    </p:spTree>
    <p:extLst>
      <p:ext uri="{BB962C8B-B14F-4D97-AF65-F5344CB8AC3E}">
        <p14:creationId xmlns:p14="http://schemas.microsoft.com/office/powerpoint/2010/main" val="2339223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3" name="Rectangle 12">
            <a:extLst>
              <a:ext uri="{FF2B5EF4-FFF2-40B4-BE49-F238E27FC236}">
                <a16:creationId xmlns:a16="http://schemas.microsoft.com/office/drawing/2014/main" id="{9BB8F2C0-5085-4286-BF3B-489C592A9C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close-up of a hand raised&#10;&#10;AI-generated content may be incorrect.">
            <a:extLst>
              <a:ext uri="{FF2B5EF4-FFF2-40B4-BE49-F238E27FC236}">
                <a16:creationId xmlns:a16="http://schemas.microsoft.com/office/drawing/2014/main" id="{137C5D05-CAF4-82A8-AE70-B254ECDDDD3A}"/>
              </a:ext>
            </a:extLst>
          </p:cNvPr>
          <p:cNvPicPr>
            <a:picLocks noGrp="1" noChangeAspect="1"/>
          </p:cNvPicPr>
          <p:nvPr>
            <p:ph type="pic" sz="quarter" idx="13"/>
          </p:nvPr>
        </p:nvPicPr>
        <p:blipFill>
          <a:blip r:embed="rId2"/>
          <a:srcRect l="14942" r="15888" b="-1"/>
          <a:stretch>
            <a:fillRect/>
          </a:stretch>
        </p:blipFill>
        <p:spPr>
          <a:xfrm>
            <a:off x="20" y="10"/>
            <a:ext cx="7113748" cy="6864903"/>
          </a:xfrm>
          <a:prstGeom prst="rect">
            <a:avLst/>
          </a:prstGeom>
        </p:spPr>
      </p:pic>
      <p:sp>
        <p:nvSpPr>
          <p:cNvPr id="15" name="Freeform: Shape 14">
            <a:extLst>
              <a:ext uri="{FF2B5EF4-FFF2-40B4-BE49-F238E27FC236}">
                <a16:creationId xmlns:a16="http://schemas.microsoft.com/office/drawing/2014/main" id="{E705AD56-8B1B-4111-AE73-A1DEC7073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5103" y="-5976"/>
            <a:ext cx="8556895" cy="6872531"/>
          </a:xfrm>
          <a:custGeom>
            <a:avLst/>
            <a:gdLst>
              <a:gd name="connsiteX0" fmla="*/ 5317418 w 8556895"/>
              <a:gd name="connsiteY0" fmla="*/ 0 h 6865265"/>
              <a:gd name="connsiteX1" fmla="*/ 8556895 w 8556895"/>
              <a:gd name="connsiteY1" fmla="*/ 0 h 6865265"/>
              <a:gd name="connsiteX2" fmla="*/ 8556895 w 8556895"/>
              <a:gd name="connsiteY2" fmla="*/ 6858000 h 6865265"/>
              <a:gd name="connsiteX3" fmla="*/ 5869355 w 8556895"/>
              <a:gd name="connsiteY3" fmla="*/ 6858000 h 6865265"/>
              <a:gd name="connsiteX4" fmla="*/ 5869355 w 8556895"/>
              <a:gd name="connsiteY4" fmla="*/ 6865265 h 6865265"/>
              <a:gd name="connsiteX5" fmla="*/ 0 w 8556895"/>
              <a:gd name="connsiteY5" fmla="*/ 6865265 h 6865265"/>
              <a:gd name="connsiteX6" fmla="*/ 3430955 w 8556895"/>
              <a:gd name="connsiteY6" fmla="*/ 3434310 h 6865265"/>
              <a:gd name="connsiteX7" fmla="*/ 176556 w 8556895"/>
              <a:gd name="connsiteY7" fmla="*/ 7819 h 6865265"/>
              <a:gd name="connsiteX8" fmla="*/ 154644 w 8556895"/>
              <a:gd name="connsiteY8" fmla="*/ 7265 h 6865265"/>
              <a:gd name="connsiteX9" fmla="*/ 5317418 w 8556895"/>
              <a:gd name="connsiteY9" fmla="*/ 7265 h 6865265"/>
              <a:gd name="connsiteX0" fmla="*/ 5317418 w 8556895"/>
              <a:gd name="connsiteY0" fmla="*/ 7265 h 6865265"/>
              <a:gd name="connsiteX1" fmla="*/ 8556895 w 8556895"/>
              <a:gd name="connsiteY1" fmla="*/ 0 h 6865265"/>
              <a:gd name="connsiteX2" fmla="*/ 8556895 w 8556895"/>
              <a:gd name="connsiteY2" fmla="*/ 6858000 h 6865265"/>
              <a:gd name="connsiteX3" fmla="*/ 5869355 w 8556895"/>
              <a:gd name="connsiteY3" fmla="*/ 6858000 h 6865265"/>
              <a:gd name="connsiteX4" fmla="*/ 5869355 w 8556895"/>
              <a:gd name="connsiteY4" fmla="*/ 6865265 h 6865265"/>
              <a:gd name="connsiteX5" fmla="*/ 0 w 8556895"/>
              <a:gd name="connsiteY5" fmla="*/ 6865265 h 6865265"/>
              <a:gd name="connsiteX6" fmla="*/ 3430955 w 8556895"/>
              <a:gd name="connsiteY6" fmla="*/ 3434310 h 6865265"/>
              <a:gd name="connsiteX7" fmla="*/ 176556 w 8556895"/>
              <a:gd name="connsiteY7" fmla="*/ 7819 h 6865265"/>
              <a:gd name="connsiteX8" fmla="*/ 154644 w 8556895"/>
              <a:gd name="connsiteY8" fmla="*/ 7265 h 6865265"/>
              <a:gd name="connsiteX9" fmla="*/ 5317418 w 8556895"/>
              <a:gd name="connsiteY9" fmla="*/ 7265 h 6865265"/>
              <a:gd name="connsiteX0" fmla="*/ 5317418 w 8556895"/>
              <a:gd name="connsiteY0" fmla="*/ 7265 h 6865265"/>
              <a:gd name="connsiteX1" fmla="*/ 8556895 w 8556895"/>
              <a:gd name="connsiteY1" fmla="*/ 0 h 6865265"/>
              <a:gd name="connsiteX2" fmla="*/ 8556895 w 8556895"/>
              <a:gd name="connsiteY2" fmla="*/ 6858000 h 6865265"/>
              <a:gd name="connsiteX3" fmla="*/ 5869355 w 8556895"/>
              <a:gd name="connsiteY3" fmla="*/ 6858000 h 6865265"/>
              <a:gd name="connsiteX4" fmla="*/ 0 w 8556895"/>
              <a:gd name="connsiteY4" fmla="*/ 6865265 h 6865265"/>
              <a:gd name="connsiteX5" fmla="*/ 3430955 w 8556895"/>
              <a:gd name="connsiteY5" fmla="*/ 3434310 h 6865265"/>
              <a:gd name="connsiteX6" fmla="*/ 176556 w 8556895"/>
              <a:gd name="connsiteY6" fmla="*/ 7819 h 6865265"/>
              <a:gd name="connsiteX7" fmla="*/ 154644 w 8556895"/>
              <a:gd name="connsiteY7" fmla="*/ 7265 h 6865265"/>
              <a:gd name="connsiteX8" fmla="*/ 5317418 w 8556895"/>
              <a:gd name="connsiteY8" fmla="*/ 7265 h 6865265"/>
              <a:gd name="connsiteX0" fmla="*/ 5317418 w 8556895"/>
              <a:gd name="connsiteY0" fmla="*/ 7265 h 6865265"/>
              <a:gd name="connsiteX1" fmla="*/ 8556895 w 8556895"/>
              <a:gd name="connsiteY1" fmla="*/ 0 h 6865265"/>
              <a:gd name="connsiteX2" fmla="*/ 8556895 w 8556895"/>
              <a:gd name="connsiteY2" fmla="*/ 6858000 h 6865265"/>
              <a:gd name="connsiteX3" fmla="*/ 0 w 8556895"/>
              <a:gd name="connsiteY3" fmla="*/ 6865265 h 6865265"/>
              <a:gd name="connsiteX4" fmla="*/ 3430955 w 8556895"/>
              <a:gd name="connsiteY4" fmla="*/ 3434310 h 6865265"/>
              <a:gd name="connsiteX5" fmla="*/ 176556 w 8556895"/>
              <a:gd name="connsiteY5" fmla="*/ 7819 h 6865265"/>
              <a:gd name="connsiteX6" fmla="*/ 154644 w 8556895"/>
              <a:gd name="connsiteY6" fmla="*/ 7265 h 6865265"/>
              <a:gd name="connsiteX7" fmla="*/ 5317418 w 8556895"/>
              <a:gd name="connsiteY7" fmla="*/ 7265 h 6865265"/>
              <a:gd name="connsiteX0" fmla="*/ 154644 w 8556895"/>
              <a:gd name="connsiteY0" fmla="*/ 7265 h 6865265"/>
              <a:gd name="connsiteX1" fmla="*/ 8556895 w 8556895"/>
              <a:gd name="connsiteY1" fmla="*/ 0 h 6865265"/>
              <a:gd name="connsiteX2" fmla="*/ 8556895 w 8556895"/>
              <a:gd name="connsiteY2" fmla="*/ 6858000 h 6865265"/>
              <a:gd name="connsiteX3" fmla="*/ 0 w 8556895"/>
              <a:gd name="connsiteY3" fmla="*/ 6865265 h 6865265"/>
              <a:gd name="connsiteX4" fmla="*/ 3430955 w 8556895"/>
              <a:gd name="connsiteY4" fmla="*/ 3434310 h 6865265"/>
              <a:gd name="connsiteX5" fmla="*/ 176556 w 8556895"/>
              <a:gd name="connsiteY5" fmla="*/ 7819 h 6865265"/>
              <a:gd name="connsiteX6" fmla="*/ 154644 w 8556895"/>
              <a:gd name="connsiteY6" fmla="*/ 7265 h 6865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6895" h="6865265">
                <a:moveTo>
                  <a:pt x="154644" y="7265"/>
                </a:moveTo>
                <a:lnTo>
                  <a:pt x="8556895" y="0"/>
                </a:lnTo>
                <a:lnTo>
                  <a:pt x="8556895" y="6858000"/>
                </a:lnTo>
                <a:lnTo>
                  <a:pt x="0" y="6865265"/>
                </a:lnTo>
                <a:cubicBezTo>
                  <a:pt x="1894864" y="6865265"/>
                  <a:pt x="3430955" y="5329174"/>
                  <a:pt x="3430955" y="3434310"/>
                </a:cubicBezTo>
                <a:cubicBezTo>
                  <a:pt x="3430955" y="1598661"/>
                  <a:pt x="1989370" y="99711"/>
                  <a:pt x="176556" y="7819"/>
                </a:cubicBezTo>
                <a:lnTo>
                  <a:pt x="154644" y="726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051DD7B-5345-F2D1-B8C4-E85EAAB72510}"/>
              </a:ext>
            </a:extLst>
          </p:cNvPr>
          <p:cNvSpPr>
            <a:spLocks noGrp="1"/>
          </p:cNvSpPr>
          <p:nvPr>
            <p:ph type="title"/>
          </p:nvPr>
        </p:nvSpPr>
        <p:spPr>
          <a:xfrm>
            <a:off x="7426518" y="685800"/>
            <a:ext cx="4155881" cy="3814481"/>
          </a:xfrm>
        </p:spPr>
        <p:txBody>
          <a:bodyPr vert="horz" lIns="91440" tIns="45720" rIns="91440" bIns="45720" rtlCol="0" anchor="b">
            <a:normAutofit/>
          </a:bodyPr>
          <a:lstStyle/>
          <a:p>
            <a:pPr algn="r">
              <a:lnSpc>
                <a:spcPct val="100000"/>
              </a:lnSpc>
            </a:pPr>
            <a:r>
              <a:rPr lang="en-US" sz="4800">
                <a:solidFill>
                  <a:srgbClr val="FFFFFF"/>
                </a:solidFill>
              </a:rPr>
              <a:t>Q&amp;A </a:t>
            </a:r>
          </a:p>
        </p:txBody>
      </p:sp>
      <p:sp>
        <p:nvSpPr>
          <p:cNvPr id="17" name="Freeform: Shape 16">
            <a:extLst>
              <a:ext uri="{FF2B5EF4-FFF2-40B4-BE49-F238E27FC236}">
                <a16:creationId xmlns:a16="http://schemas.microsoft.com/office/drawing/2014/main" id="{0439D4E6-5229-413A-A17B-5910539E8B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600" y="4957767"/>
            <a:ext cx="9880399" cy="1907146"/>
          </a:xfrm>
          <a:custGeom>
            <a:avLst/>
            <a:gdLst>
              <a:gd name="connsiteX0" fmla="*/ 3703306 w 9880399"/>
              <a:gd name="connsiteY0" fmla="*/ 0 h 1907146"/>
              <a:gd name="connsiteX1" fmla="*/ 9880399 w 9880399"/>
              <a:gd name="connsiteY1" fmla="*/ 0 h 1907146"/>
              <a:gd name="connsiteX2" fmla="*/ 9880399 w 9880399"/>
              <a:gd name="connsiteY2" fmla="*/ 1907146 h 1907146"/>
              <a:gd name="connsiteX3" fmla="*/ 0 w 9880399"/>
              <a:gd name="connsiteY3" fmla="*/ 1907146 h 1907146"/>
              <a:gd name="connsiteX4" fmla="*/ 38110 w 9880399"/>
              <a:gd name="connsiteY4" fmla="*/ 1752976 h 1907146"/>
              <a:gd name="connsiteX5" fmla="*/ 2390342 w 9880399"/>
              <a:gd name="connsiteY5" fmla="*/ 1 h 1907146"/>
              <a:gd name="connsiteX6" fmla="*/ 2500931 w 9880399"/>
              <a:gd name="connsiteY6" fmla="*/ 2797 h 1907146"/>
              <a:gd name="connsiteX7" fmla="*/ 3703306 w 9880399"/>
              <a:gd name="connsiteY7" fmla="*/ 2797 h 19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80399" h="1907146">
                <a:moveTo>
                  <a:pt x="3703306" y="0"/>
                </a:moveTo>
                <a:lnTo>
                  <a:pt x="9880399" y="0"/>
                </a:lnTo>
                <a:lnTo>
                  <a:pt x="9880399" y="1907146"/>
                </a:lnTo>
                <a:lnTo>
                  <a:pt x="0" y="1907146"/>
                </a:lnTo>
                <a:lnTo>
                  <a:pt x="38110" y="1752976"/>
                </a:lnTo>
                <a:cubicBezTo>
                  <a:pt x="339672" y="739254"/>
                  <a:pt x="1278677" y="1"/>
                  <a:pt x="2390342" y="1"/>
                </a:cubicBezTo>
                <a:lnTo>
                  <a:pt x="2500931" y="2797"/>
                </a:lnTo>
                <a:lnTo>
                  <a:pt x="3703306" y="2797"/>
                </a:lnTo>
                <a:close/>
              </a:path>
            </a:pathLst>
          </a:custGeom>
          <a:solidFill>
            <a:schemeClr val="accent2">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Slide Number Placeholder 3">
            <a:extLst>
              <a:ext uri="{FF2B5EF4-FFF2-40B4-BE49-F238E27FC236}">
                <a16:creationId xmlns:a16="http://schemas.microsoft.com/office/drawing/2014/main" id="{1D42E6AB-10F0-5366-9062-962510B40770}"/>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pPr algn="r">
                <a:lnSpc>
                  <a:spcPct val="90000"/>
                </a:lnSpc>
                <a:spcAft>
                  <a:spcPts val="600"/>
                </a:spcAft>
              </a:pPr>
              <a:t>16</a:t>
            </a:fld>
            <a:endParaRPr lang="en-US" sz="1900"/>
          </a:p>
        </p:txBody>
      </p:sp>
    </p:spTree>
    <p:extLst>
      <p:ext uri="{BB962C8B-B14F-4D97-AF65-F5344CB8AC3E}">
        <p14:creationId xmlns:p14="http://schemas.microsoft.com/office/powerpoint/2010/main" val="26606634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6" name="Rectangle 15">
            <a:extLst>
              <a:ext uri="{FF2B5EF4-FFF2-40B4-BE49-F238E27FC236}">
                <a16:creationId xmlns:a16="http://schemas.microsoft.com/office/drawing/2014/main" id="{F09CA6CC-C9DF-440F-BE30-1167A921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F82D7C3-4329-485C-9C81-FB5BA3FA9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8146" y="0"/>
            <a:ext cx="7643854" cy="6858000"/>
          </a:xfrm>
          <a:prstGeom prst="rect">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6C71D8FC-E122-CABE-6FCE-615B2C341934}"/>
              </a:ext>
            </a:extLst>
          </p:cNvPr>
          <p:cNvSpPr>
            <a:spLocks noGrp="1"/>
          </p:cNvSpPr>
          <p:nvPr>
            <p:ph type="title"/>
          </p:nvPr>
        </p:nvSpPr>
        <p:spPr>
          <a:xfrm>
            <a:off x="5963479" y="596393"/>
            <a:ext cx="5618922" cy="1542507"/>
          </a:xfrm>
        </p:spPr>
        <p:txBody>
          <a:bodyPr vert="horz" lIns="91440" tIns="45720" rIns="91440" bIns="45720" rtlCol="0" anchor="ctr">
            <a:normAutofit/>
          </a:bodyPr>
          <a:lstStyle/>
          <a:p>
            <a:pPr>
              <a:lnSpc>
                <a:spcPct val="100000"/>
              </a:lnSpc>
            </a:pPr>
            <a:r>
              <a:rPr lang="en-US" sz="4000">
                <a:solidFill>
                  <a:srgbClr val="FFFFFF"/>
                </a:solidFill>
              </a:rPr>
              <a:t>Thank you</a:t>
            </a:r>
          </a:p>
        </p:txBody>
      </p:sp>
      <p:pic>
        <p:nvPicPr>
          <p:cNvPr id="2" name="Picture 1" descr="A logo for a car company&#10;&#10;AI-generated content may be incorrect.">
            <a:extLst>
              <a:ext uri="{FF2B5EF4-FFF2-40B4-BE49-F238E27FC236}">
                <a16:creationId xmlns:a16="http://schemas.microsoft.com/office/drawing/2014/main" id="{95A0A8C1-495F-BC18-3B57-6790103560FB}"/>
              </a:ext>
            </a:extLst>
          </p:cNvPr>
          <p:cNvPicPr>
            <a:picLocks noChangeAspect="1"/>
          </p:cNvPicPr>
          <p:nvPr/>
        </p:nvPicPr>
        <p:blipFill>
          <a:blip r:embed="rId3"/>
          <a:srcRect l="12253" r="12192"/>
          <a:stretch>
            <a:fillRect/>
          </a:stretch>
        </p:blipFill>
        <p:spPr>
          <a:xfrm>
            <a:off x="20" y="5379"/>
            <a:ext cx="5181578" cy="6858000"/>
          </a:xfrm>
          <a:prstGeom prst="rect">
            <a:avLst/>
          </a:prstGeom>
        </p:spPr>
      </p:pic>
      <p:sp>
        <p:nvSpPr>
          <p:cNvPr id="9" name="Content Placeholder 8">
            <a:extLst>
              <a:ext uri="{FF2B5EF4-FFF2-40B4-BE49-F238E27FC236}">
                <a16:creationId xmlns:a16="http://schemas.microsoft.com/office/drawing/2014/main" id="{581F7719-973C-41CB-9EA9-DC7CEC76A077}"/>
              </a:ext>
            </a:extLst>
          </p:cNvPr>
          <p:cNvSpPr>
            <a:spLocks noGrp="1"/>
          </p:cNvSpPr>
          <p:nvPr>
            <p:ph sz="quarter" idx="10"/>
          </p:nvPr>
        </p:nvSpPr>
        <p:spPr>
          <a:xfrm>
            <a:off x="5963478" y="2138901"/>
            <a:ext cx="5618922" cy="4033299"/>
          </a:xfrm>
        </p:spPr>
        <p:txBody>
          <a:bodyPr vert="horz" lIns="91440" tIns="45720" rIns="91440" bIns="45720" rtlCol="0">
            <a:normAutofit/>
          </a:bodyPr>
          <a:lstStyle/>
          <a:p>
            <a:r>
              <a:rPr lang="en-US">
                <a:solidFill>
                  <a:srgbClr val="FFFFFF"/>
                </a:solidFill>
              </a:rPr>
              <a:t>ZeroDay Response Team</a:t>
            </a:r>
            <a:endParaRPr lang="en-US"/>
          </a:p>
          <a:p>
            <a:pPr indent="-228600">
              <a:buFont typeface="Arial" panose="020B0604020202020204" pitchFamily="34" charset="0"/>
              <a:buChar char="•"/>
            </a:pPr>
            <a:r>
              <a:rPr lang="en-US" sz="1600" b="0">
                <a:solidFill>
                  <a:srgbClr val="FFFFFF"/>
                </a:solidFill>
              </a:rPr>
              <a:t>Henry Ng, s5423376, (Project Manager and Team Leader)</a:t>
            </a:r>
          </a:p>
          <a:p>
            <a:pPr indent="-228600">
              <a:buFont typeface="Arial" panose="020B0604020202020204" pitchFamily="34" charset="0"/>
              <a:buChar char="•"/>
            </a:pPr>
            <a:r>
              <a:rPr lang="en-US" sz="1600" b="0">
                <a:solidFill>
                  <a:srgbClr val="FFFFFF"/>
                </a:solidFill>
              </a:rPr>
              <a:t>Minhaj Ahmed, s5419774, (Security Architect)</a:t>
            </a:r>
          </a:p>
          <a:p>
            <a:pPr indent="-228600">
              <a:buFont typeface="Arial" panose="020B0604020202020204" pitchFamily="34" charset="0"/>
              <a:buChar char="•"/>
            </a:pPr>
            <a:r>
              <a:rPr lang="en-US" sz="1600" b="0" err="1">
                <a:solidFill>
                  <a:srgbClr val="FFFFFF"/>
                </a:solidFill>
              </a:rPr>
              <a:t>Ansaf</a:t>
            </a:r>
            <a:r>
              <a:rPr lang="en-US" sz="1600" b="0">
                <a:solidFill>
                  <a:srgbClr val="FFFFFF"/>
                </a:solidFill>
              </a:rPr>
              <a:t> </a:t>
            </a:r>
            <a:r>
              <a:rPr lang="en-US" sz="1600" b="0" err="1">
                <a:solidFill>
                  <a:srgbClr val="FFFFFF"/>
                </a:solidFill>
              </a:rPr>
              <a:t>Althaf</a:t>
            </a:r>
            <a:r>
              <a:rPr lang="en-US" sz="1600" b="0">
                <a:solidFill>
                  <a:srgbClr val="FFFFFF"/>
                </a:solidFill>
              </a:rPr>
              <a:t>, s5405482, (Security Engineer)</a:t>
            </a:r>
          </a:p>
          <a:p>
            <a:pPr indent="-228600">
              <a:buFont typeface="Arial" panose="020B0604020202020204" pitchFamily="34" charset="0"/>
              <a:buChar char="•"/>
            </a:pPr>
            <a:r>
              <a:rPr lang="en-US" sz="1600" b="0">
                <a:solidFill>
                  <a:srgbClr val="FFFFFF"/>
                </a:solidFill>
              </a:rPr>
              <a:t>Sherina Lu, s2717884, (Security Analyst)</a:t>
            </a:r>
          </a:p>
          <a:p>
            <a:pPr indent="-228600">
              <a:buFont typeface="Arial" panose="020B0604020202020204" pitchFamily="34" charset="0"/>
              <a:buChar char="•"/>
            </a:pPr>
            <a:endParaRPr lang="en-US">
              <a:solidFill>
                <a:srgbClr val="FFFFFF"/>
              </a:solidFill>
            </a:endParaRPr>
          </a:p>
          <a:p>
            <a:pPr indent="-228600">
              <a:buFont typeface="Arial" panose="020B0604020202020204" pitchFamily="34" charset="0"/>
              <a:buChar char="•"/>
            </a:pPr>
            <a:endParaRPr lang="en-US">
              <a:solidFill>
                <a:srgbClr val="FFFFFF"/>
              </a:solidFill>
            </a:endParaRPr>
          </a:p>
        </p:txBody>
      </p:sp>
      <p:sp>
        <p:nvSpPr>
          <p:cNvPr id="20" name="Freeform: Shape 19">
            <a:extLst>
              <a:ext uri="{FF2B5EF4-FFF2-40B4-BE49-F238E27FC236}">
                <a16:creationId xmlns:a16="http://schemas.microsoft.com/office/drawing/2014/main" id="{B4A844BD-14AA-428F-A577-AF00BC374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4"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B5E57564-AF5B-45C2-9B42-165C77BE88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05012"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80806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37F92FBB-F1A6-DCA3-4B03-5EA99AE4B0DD}"/>
              </a:ext>
            </a:extLst>
          </p:cNvPr>
          <p:cNvSpPr>
            <a:spLocks noGrp="1"/>
          </p:cNvSpPr>
          <p:nvPr>
            <p:ph type="title"/>
          </p:nvPr>
        </p:nvSpPr>
        <p:spPr/>
        <p:txBody>
          <a:bodyPr/>
          <a:lstStyle/>
          <a:p>
            <a:r>
              <a:rPr lang="en-US"/>
              <a:t>Presentation Overview</a:t>
            </a:r>
          </a:p>
        </p:txBody>
      </p:sp>
      <p:pic>
        <p:nvPicPr>
          <p:cNvPr id="24" name="Picture Placeholder 23" descr="Green lights in the sky">
            <a:extLst>
              <a:ext uri="{FF2B5EF4-FFF2-40B4-BE49-F238E27FC236}">
                <a16:creationId xmlns:a16="http://schemas.microsoft.com/office/drawing/2014/main" id="{61357E36-869D-B6D4-3E6E-ED43A227E59C}"/>
              </a:ext>
            </a:extLst>
          </p:cNvPr>
          <p:cNvPicPr>
            <a:picLocks noGrp="1" noChangeAspect="1"/>
          </p:cNvPicPr>
          <p:nvPr>
            <p:ph type="pic" sz="quarter" idx="11"/>
          </p:nvPr>
        </p:nvPicPr>
        <p:blipFill>
          <a:blip r:embed="rId3"/>
          <a:srcRect t="37" b="37"/>
          <a:stretch/>
        </p:blipFill>
        <p:spPr/>
      </p:pic>
      <p:sp>
        <p:nvSpPr>
          <p:cNvPr id="16" name="Content Placeholder 15">
            <a:extLst>
              <a:ext uri="{FF2B5EF4-FFF2-40B4-BE49-F238E27FC236}">
                <a16:creationId xmlns:a16="http://schemas.microsoft.com/office/drawing/2014/main" id="{43E47AC3-3E43-6A30-A709-127578992F3E}"/>
              </a:ext>
            </a:extLst>
          </p:cNvPr>
          <p:cNvSpPr>
            <a:spLocks noGrp="1"/>
          </p:cNvSpPr>
          <p:nvPr>
            <p:ph sz="quarter" idx="10"/>
          </p:nvPr>
        </p:nvSpPr>
        <p:spPr>
          <a:xfrm>
            <a:off x="5676306" y="3846391"/>
            <a:ext cx="6130901" cy="2136710"/>
          </a:xfrm>
        </p:spPr>
        <p:txBody>
          <a:bodyPr vert="horz" lIns="91440" tIns="45720" rIns="91440" bIns="45720" rtlCol="0" anchor="t">
            <a:normAutofit/>
          </a:bodyPr>
          <a:lstStyle/>
          <a:p>
            <a:r>
              <a:rPr lang="en-US" sz="2000" b="1" err="1">
                <a:solidFill>
                  <a:schemeClr val="tx2"/>
                </a:solidFill>
              </a:rPr>
              <a:t>ZeroDay</a:t>
            </a:r>
            <a:r>
              <a:rPr lang="en-US" sz="2000" b="1">
                <a:solidFill>
                  <a:schemeClr val="tx2"/>
                </a:solidFill>
              </a:rPr>
              <a:t> Response Tackles Phishing with ServiceNow </a:t>
            </a:r>
          </a:p>
        </p:txBody>
      </p:sp>
      <p:sp>
        <p:nvSpPr>
          <p:cNvPr id="2" name="Slide Number Placeholder 1">
            <a:extLst>
              <a:ext uri="{FF2B5EF4-FFF2-40B4-BE49-F238E27FC236}">
                <a16:creationId xmlns:a16="http://schemas.microsoft.com/office/drawing/2014/main" id="{06BE44FC-E43E-3153-168E-0A84BD9E6516}"/>
              </a:ext>
            </a:extLst>
          </p:cNvPr>
          <p:cNvSpPr>
            <a:spLocks noGrp="1"/>
          </p:cNvSpPr>
          <p:nvPr>
            <p:ph type="sldNum" sz="quarter" idx="4"/>
          </p:nvPr>
        </p:nvSpPr>
        <p:spPr/>
        <p:txBody>
          <a:bodyPr/>
          <a:lstStyle/>
          <a:p>
            <a:fld id="{08AB70BE-1769-45B8-85A6-0C837432C7E6}" type="slidenum">
              <a:rPr lang="en-US" smtClean="0"/>
              <a:pPr/>
              <a:t>2</a:t>
            </a:fld>
            <a:endParaRPr lang="en-US"/>
          </a:p>
        </p:txBody>
      </p:sp>
    </p:spTree>
    <p:extLst>
      <p:ext uri="{BB962C8B-B14F-4D97-AF65-F5344CB8AC3E}">
        <p14:creationId xmlns:p14="http://schemas.microsoft.com/office/powerpoint/2010/main" val="2701710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9" name="Freeform: Shape 58">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0" name="Rectangle 59">
            <a:extLst>
              <a:ext uri="{FF2B5EF4-FFF2-40B4-BE49-F238E27FC236}">
                <a16:creationId xmlns:a16="http://schemas.microsoft.com/office/drawing/2014/main" id="{CB63154B-778D-4A97-B328-36341A5215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26852807-850F-4AFA-B3C1-C7E2F18062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914"/>
            <a:ext cx="12192000" cy="686709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54FE1A07-A5FC-4947-88B8-D7BBEEDDD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 y="0"/>
            <a:ext cx="3923248" cy="6853236"/>
          </a:xfrm>
          <a:prstGeom prst="rect">
            <a:avLst/>
          </a:pr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0475B8A0-61D9-46E9-8787-46CEB7D0A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182" y="-6914"/>
            <a:ext cx="3354778" cy="3467100"/>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4" name="Freeform: Shape 63">
            <a:extLst>
              <a:ext uri="{FF2B5EF4-FFF2-40B4-BE49-F238E27FC236}">
                <a16:creationId xmlns:a16="http://schemas.microsoft.com/office/drawing/2014/main" id="{D345BFCA-92C3-4C8C-AD4E-7C93B21AB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182" y="-6914"/>
            <a:ext cx="3354778" cy="3467100"/>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64">
            <a:extLst>
              <a:ext uri="{FF2B5EF4-FFF2-40B4-BE49-F238E27FC236}">
                <a16:creationId xmlns:a16="http://schemas.microsoft.com/office/drawing/2014/main" id="{A42CB2DF-2926-4309-B0C1-B570F8A032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37191" y="1710167"/>
            <a:ext cx="3354778" cy="6934200"/>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Freeform: Shape 65">
            <a:extLst>
              <a:ext uri="{FF2B5EF4-FFF2-40B4-BE49-F238E27FC236}">
                <a16:creationId xmlns:a16="http://schemas.microsoft.com/office/drawing/2014/main" id="{ADD5268D-4E12-4537-9331-7D63522F4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37191" y="1710167"/>
            <a:ext cx="3354778" cy="6934200"/>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0A0FC7E-4A04-201D-5579-B6FF84B2A344}"/>
              </a:ext>
            </a:extLst>
          </p:cNvPr>
          <p:cNvSpPr>
            <a:spLocks noGrp="1"/>
          </p:cNvSpPr>
          <p:nvPr>
            <p:ph type="title"/>
          </p:nvPr>
        </p:nvSpPr>
        <p:spPr>
          <a:xfrm>
            <a:off x="609600" y="685800"/>
            <a:ext cx="3048000" cy="5491164"/>
          </a:xfrm>
        </p:spPr>
        <p:txBody>
          <a:bodyPr vert="horz" lIns="91440" tIns="45720" rIns="91440" bIns="45720" rtlCol="0" anchor="ctr">
            <a:normAutofit/>
          </a:bodyPr>
          <a:lstStyle/>
          <a:p>
            <a:pPr>
              <a:lnSpc>
                <a:spcPct val="100000"/>
              </a:lnSpc>
            </a:pPr>
            <a:r>
              <a:rPr lang="en-US" sz="4000">
                <a:solidFill>
                  <a:srgbClr val="FFFFFF"/>
                </a:solidFill>
              </a:rPr>
              <a:t>Table of Contents</a:t>
            </a:r>
          </a:p>
        </p:txBody>
      </p:sp>
      <p:sp>
        <p:nvSpPr>
          <p:cNvPr id="67" name="Content Placeholder 2">
            <a:extLst>
              <a:ext uri="{FF2B5EF4-FFF2-40B4-BE49-F238E27FC236}">
                <a16:creationId xmlns:a16="http://schemas.microsoft.com/office/drawing/2014/main" id="{F51C42B8-8267-15B0-B1DF-3394A9423A19}"/>
              </a:ext>
            </a:extLst>
          </p:cNvPr>
          <p:cNvSpPr>
            <a:spLocks noGrp="1"/>
          </p:cNvSpPr>
          <p:nvPr>
            <p:ph sz="quarter" idx="10"/>
          </p:nvPr>
        </p:nvSpPr>
        <p:spPr>
          <a:xfrm>
            <a:off x="5181599" y="685800"/>
            <a:ext cx="5791201" cy="5491164"/>
          </a:xfrm>
        </p:spPr>
        <p:txBody>
          <a:bodyPr vert="horz" lIns="91440" tIns="45720" rIns="91440" bIns="45720" rtlCol="0" anchor="ctr">
            <a:normAutofit fontScale="92500" lnSpcReduction="20000"/>
          </a:bodyPr>
          <a:lstStyle/>
          <a:p>
            <a:pPr indent="-228600">
              <a:buFont typeface="Arial" panose="020B0604020202020204" pitchFamily="34" charset="0"/>
              <a:buChar char="•"/>
            </a:pPr>
            <a:r>
              <a:rPr lang="en-US" sz="2600" b="1">
                <a:solidFill>
                  <a:srgbClr val="FFFFFF"/>
                </a:solidFill>
              </a:rPr>
              <a:t>Project Presentation</a:t>
            </a:r>
            <a:endParaRPr lang="en-US" sz="1900" b="1">
              <a:solidFill>
                <a:srgbClr val="FFFFFF"/>
              </a:solidFill>
            </a:endParaRPr>
          </a:p>
          <a:p>
            <a:pPr indent="-228600">
              <a:buFont typeface="Arial" panose="020B0604020202020204" pitchFamily="34" charset="0"/>
              <a:buChar char="•"/>
            </a:pPr>
            <a:r>
              <a:rPr lang="en-US" sz="1900">
                <a:solidFill>
                  <a:srgbClr val="FFFFFF"/>
                </a:solidFill>
              </a:rPr>
              <a:t>Project Introduction</a:t>
            </a:r>
            <a:endParaRPr lang="en-US"/>
          </a:p>
          <a:p>
            <a:pPr indent="-228600">
              <a:buFont typeface="Arial" panose="020B0604020202020204" pitchFamily="34" charset="0"/>
              <a:buChar char="•"/>
            </a:pPr>
            <a:r>
              <a:rPr lang="en-US" sz="1900">
                <a:solidFill>
                  <a:srgbClr val="FFFFFF"/>
                </a:solidFill>
              </a:rPr>
              <a:t>Motivation</a:t>
            </a:r>
          </a:p>
          <a:p>
            <a:pPr indent="-228600">
              <a:buFont typeface="Arial" panose="020B0604020202020204" pitchFamily="34" charset="0"/>
              <a:buChar char="•"/>
            </a:pPr>
            <a:r>
              <a:rPr lang="en-US" sz="1900">
                <a:solidFill>
                  <a:srgbClr val="FFFFFF"/>
                </a:solidFill>
              </a:rPr>
              <a:t>Objectives &amp; Outcomes</a:t>
            </a:r>
          </a:p>
          <a:p>
            <a:pPr indent="-228600">
              <a:buFont typeface="Arial" panose="020B0604020202020204" pitchFamily="34" charset="0"/>
              <a:buChar char="•"/>
            </a:pPr>
            <a:r>
              <a:rPr lang="en-US" sz="1900">
                <a:solidFill>
                  <a:srgbClr val="FFFFFF"/>
                </a:solidFill>
              </a:rPr>
              <a:t>Critical Issues</a:t>
            </a:r>
          </a:p>
          <a:p>
            <a:pPr indent="-228600">
              <a:buFont typeface="Arial" panose="020B0604020202020204" pitchFamily="34" charset="0"/>
              <a:buChar char="•"/>
            </a:pPr>
            <a:r>
              <a:rPr lang="en-US" sz="1900">
                <a:solidFill>
                  <a:srgbClr val="FFFFFF"/>
                </a:solidFill>
              </a:rPr>
              <a:t>Innovative Solution Proposals</a:t>
            </a:r>
          </a:p>
          <a:p>
            <a:pPr indent="-228600">
              <a:buFont typeface="Arial" panose="020B0604020202020204" pitchFamily="34" charset="0"/>
              <a:buChar char="•"/>
            </a:pPr>
            <a:r>
              <a:rPr lang="en-US" sz="1900">
                <a:solidFill>
                  <a:srgbClr val="FFFFFF"/>
                </a:solidFill>
                <a:ea typeface="+mn-lt"/>
                <a:cs typeface="+mn-lt"/>
              </a:rPr>
              <a:t>Tools Used</a:t>
            </a:r>
          </a:p>
          <a:p>
            <a:pPr indent="-228600">
              <a:buFont typeface="Arial" panose="020B0604020202020204" pitchFamily="34" charset="0"/>
              <a:buChar char="•"/>
            </a:pPr>
            <a:r>
              <a:rPr lang="en-US" sz="1900">
                <a:solidFill>
                  <a:srgbClr val="FFFFFF"/>
                </a:solidFill>
              </a:rPr>
              <a:t>Methodology</a:t>
            </a:r>
          </a:p>
          <a:p>
            <a:pPr indent="-228600">
              <a:buFont typeface="Arial" panose="020B0604020202020204" pitchFamily="34" charset="0"/>
              <a:buChar char="•"/>
            </a:pPr>
            <a:r>
              <a:rPr lang="en-US" sz="1900">
                <a:solidFill>
                  <a:srgbClr val="FFFFFF"/>
                </a:solidFill>
              </a:rPr>
              <a:t>V-Model</a:t>
            </a:r>
          </a:p>
          <a:p>
            <a:pPr indent="-228600">
              <a:buFont typeface="Arial" panose="020B0604020202020204" pitchFamily="34" charset="0"/>
              <a:buChar char="•"/>
            </a:pPr>
            <a:r>
              <a:rPr lang="en-US" sz="1900">
                <a:solidFill>
                  <a:srgbClr val="FFFFFF"/>
                </a:solidFill>
              </a:rPr>
              <a:t>Risk &amp; Sustainment Plan</a:t>
            </a:r>
          </a:p>
          <a:p>
            <a:pPr indent="-228600">
              <a:buFont typeface="Arial" panose="020B0604020202020204" pitchFamily="34" charset="0"/>
              <a:buChar char="•"/>
            </a:pPr>
            <a:r>
              <a:rPr lang="en-US" sz="1900">
                <a:solidFill>
                  <a:srgbClr val="FFFFFF"/>
                </a:solidFill>
              </a:rPr>
              <a:t>Project Impact</a:t>
            </a:r>
          </a:p>
          <a:p>
            <a:pPr indent="-228600">
              <a:buFont typeface="Arial" panose="020B0604020202020204" pitchFamily="34" charset="0"/>
              <a:buChar char="•"/>
            </a:pPr>
            <a:r>
              <a:rPr lang="en-US" sz="2600" b="1">
                <a:solidFill>
                  <a:srgbClr val="FFFFFF"/>
                </a:solidFill>
              </a:rPr>
              <a:t>Prototype Demo in ServiceNow</a:t>
            </a:r>
          </a:p>
          <a:p>
            <a:pPr indent="-228600">
              <a:buFont typeface="Arial" panose="020B0604020202020204" pitchFamily="34" charset="0"/>
              <a:buChar char="•"/>
            </a:pPr>
            <a:r>
              <a:rPr lang="en-US" sz="2600" b="1">
                <a:solidFill>
                  <a:srgbClr val="FFFFFF"/>
                </a:solidFill>
              </a:rPr>
              <a:t>Q&amp;A</a:t>
            </a:r>
          </a:p>
        </p:txBody>
      </p:sp>
      <p:sp>
        <p:nvSpPr>
          <p:cNvPr id="4" name="Slide Number Placeholder 3">
            <a:extLst>
              <a:ext uri="{FF2B5EF4-FFF2-40B4-BE49-F238E27FC236}">
                <a16:creationId xmlns:a16="http://schemas.microsoft.com/office/drawing/2014/main" id="{73175251-AFFB-DB6E-1C01-A44E8CB80FAA}"/>
              </a:ext>
            </a:extLst>
          </p:cNvPr>
          <p:cNvSpPr>
            <a:spLocks noGrp="1"/>
          </p:cNvSpPr>
          <p:nvPr>
            <p:ph type="sldNum" sz="quarter" idx="4"/>
          </p:nvPr>
        </p:nvSpPr>
        <p:spPr>
          <a:xfrm>
            <a:off x="11391152" y="6434524"/>
            <a:ext cx="693261" cy="365125"/>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pPr algn="r">
                <a:lnSpc>
                  <a:spcPct val="90000"/>
                </a:lnSpc>
                <a:spcAft>
                  <a:spcPts val="600"/>
                </a:spcAft>
              </a:pPr>
              <a:t>3</a:t>
            </a:fld>
            <a:endParaRPr lang="en-US" sz="1900"/>
          </a:p>
        </p:txBody>
      </p:sp>
    </p:spTree>
    <p:extLst>
      <p:ext uri="{BB962C8B-B14F-4D97-AF65-F5344CB8AC3E}">
        <p14:creationId xmlns:p14="http://schemas.microsoft.com/office/powerpoint/2010/main" val="1495626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9504103-6319-C1BA-994F-97D3A9F1AA56}"/>
              </a:ext>
            </a:extLst>
          </p:cNvPr>
          <p:cNvSpPr>
            <a:spLocks noGrp="1"/>
          </p:cNvSpPr>
          <p:nvPr>
            <p:ph type="title"/>
          </p:nvPr>
        </p:nvSpPr>
        <p:spPr/>
        <p:txBody>
          <a:bodyPr/>
          <a:lstStyle/>
          <a:p>
            <a:r>
              <a:rPr lang="en-US"/>
              <a:t>Project Introduction &amp; Motivation</a:t>
            </a:r>
          </a:p>
        </p:txBody>
      </p:sp>
      <p:sp>
        <p:nvSpPr>
          <p:cNvPr id="2" name="Slide Number Placeholder 1">
            <a:extLst>
              <a:ext uri="{FF2B5EF4-FFF2-40B4-BE49-F238E27FC236}">
                <a16:creationId xmlns:a16="http://schemas.microsoft.com/office/drawing/2014/main" id="{991DBFA3-4929-EF34-6EC0-62D2B6817892}"/>
              </a:ext>
            </a:extLst>
          </p:cNvPr>
          <p:cNvSpPr>
            <a:spLocks noGrp="1"/>
          </p:cNvSpPr>
          <p:nvPr>
            <p:ph type="sldNum" sz="quarter" idx="4"/>
          </p:nvPr>
        </p:nvSpPr>
        <p:spPr/>
        <p:txBody>
          <a:bodyPr/>
          <a:lstStyle/>
          <a:p>
            <a:fld id="{08AB70BE-1769-45B8-85A6-0C837432C7E6}" type="slidenum">
              <a:rPr lang="en-US" smtClean="0"/>
              <a:pPr/>
              <a:t>4</a:t>
            </a:fld>
            <a:endParaRPr lang="en-US"/>
          </a:p>
        </p:txBody>
      </p:sp>
      <p:sp>
        <p:nvSpPr>
          <p:cNvPr id="5" name="TextBox 4">
            <a:extLst>
              <a:ext uri="{FF2B5EF4-FFF2-40B4-BE49-F238E27FC236}">
                <a16:creationId xmlns:a16="http://schemas.microsoft.com/office/drawing/2014/main" id="{8B39CAF8-68AF-3807-84CE-AC958E4CF6AE}"/>
              </a:ext>
            </a:extLst>
          </p:cNvPr>
          <p:cNvSpPr txBox="1"/>
          <p:nvPr/>
        </p:nvSpPr>
        <p:spPr>
          <a:xfrm>
            <a:off x="5088321" y="1217642"/>
            <a:ext cx="6475760" cy="44012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a:t>Purpose – </a:t>
            </a:r>
            <a:r>
              <a:rPr lang="en-GB">
                <a:ea typeface="+mn-lt"/>
                <a:cs typeface="+mn-lt"/>
              </a:rPr>
              <a:t>⬇️</a:t>
            </a:r>
            <a:r>
              <a:rPr lang="en-GB"/>
              <a:t> successful email phishing attacks by at least 50%</a:t>
            </a:r>
          </a:p>
          <a:p>
            <a:endParaRPr lang="en-GB"/>
          </a:p>
          <a:p>
            <a:r>
              <a:rPr lang="en-GB"/>
              <a:t>Motivation – </a:t>
            </a:r>
            <a:r>
              <a:rPr lang="en-GB">
                <a:ea typeface="+mn-lt"/>
                <a:cs typeface="+mn-lt"/>
              </a:rPr>
              <a:t>⬆️</a:t>
            </a:r>
            <a:r>
              <a:rPr lang="en-GB"/>
              <a:t> staff morale and confidence in detecting phishing emails </a:t>
            </a:r>
          </a:p>
          <a:p>
            <a:endParaRPr lang="en-GB"/>
          </a:p>
          <a:p>
            <a:r>
              <a:rPr lang="en-GB"/>
              <a:t>How to do that? Technical solutions (ServiceNow), Microsoft Authenticator, incident response management, role-based access controls (RBAC), KnowBe4</a:t>
            </a:r>
          </a:p>
          <a:p>
            <a:endParaRPr lang="en-GB"/>
          </a:p>
          <a:p>
            <a:r>
              <a:rPr lang="en-GB"/>
              <a:t>Non-technical solutions – 24/7 support team answering Q&amp;A tailored for each staff member's knowledge and understanding</a:t>
            </a:r>
          </a:p>
          <a:p>
            <a:endParaRPr lang="en-GB"/>
          </a:p>
          <a:p>
            <a:r>
              <a:rPr lang="en-GB">
                <a:ea typeface="+mn-lt"/>
                <a:cs typeface="+mn-lt"/>
              </a:rPr>
              <a:t>We understand the difficulties you're encountering, and we're here to support you with solutions that make a meaningful difference</a:t>
            </a:r>
            <a:r>
              <a:rPr lang="en-GB"/>
              <a:t> </a:t>
            </a:r>
            <a:r>
              <a:rPr lang="en-GB">
                <a:ea typeface="+mn-lt"/>
                <a:cs typeface="+mn-lt"/>
              </a:rPr>
              <a:t>🤝🙂🔧</a:t>
            </a:r>
            <a:endParaRPr lang="en-GB"/>
          </a:p>
        </p:txBody>
      </p:sp>
    </p:spTree>
    <p:extLst>
      <p:ext uri="{BB962C8B-B14F-4D97-AF65-F5344CB8AC3E}">
        <p14:creationId xmlns:p14="http://schemas.microsoft.com/office/powerpoint/2010/main" val="2567017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2F379-1361-4EB3-A574-7108959D1525}"/>
              </a:ext>
            </a:extLst>
          </p:cNvPr>
          <p:cNvSpPr>
            <a:spLocks noGrp="1"/>
          </p:cNvSpPr>
          <p:nvPr>
            <p:ph type="title"/>
          </p:nvPr>
        </p:nvSpPr>
        <p:spPr>
          <a:xfrm>
            <a:off x="4243753" y="1543524"/>
            <a:ext cx="3710355" cy="3445297"/>
          </a:xfrm>
        </p:spPr>
        <p:txBody>
          <a:bodyPr/>
          <a:lstStyle/>
          <a:p>
            <a:r>
              <a:rPr lang="en-GB"/>
              <a:t>Objectives &amp; Outcomes</a:t>
            </a:r>
          </a:p>
        </p:txBody>
      </p:sp>
      <p:sp>
        <p:nvSpPr>
          <p:cNvPr id="4" name="Slide Number Placeholder 3">
            <a:extLst>
              <a:ext uri="{FF2B5EF4-FFF2-40B4-BE49-F238E27FC236}">
                <a16:creationId xmlns:a16="http://schemas.microsoft.com/office/drawing/2014/main" id="{AD66EDA1-0095-16CC-3043-115F69042C75}"/>
              </a:ext>
            </a:extLst>
          </p:cNvPr>
          <p:cNvSpPr>
            <a:spLocks noGrp="1"/>
          </p:cNvSpPr>
          <p:nvPr>
            <p:ph type="sldNum" sz="quarter" idx="4"/>
          </p:nvPr>
        </p:nvSpPr>
        <p:spPr/>
        <p:txBody>
          <a:bodyPr/>
          <a:lstStyle/>
          <a:p>
            <a:fld id="{08AB70BE-1769-45B8-85A6-0C837432C7E6}" type="slidenum">
              <a:rPr lang="en-US" smtClean="0"/>
              <a:pPr/>
              <a:t>5</a:t>
            </a:fld>
            <a:endParaRPr lang="en-US"/>
          </a:p>
        </p:txBody>
      </p:sp>
      <p:sp>
        <p:nvSpPr>
          <p:cNvPr id="7" name="TextBox 6">
            <a:extLst>
              <a:ext uri="{FF2B5EF4-FFF2-40B4-BE49-F238E27FC236}">
                <a16:creationId xmlns:a16="http://schemas.microsoft.com/office/drawing/2014/main" id="{605C3CB4-CA59-4A85-EBC7-AFE416226A99}"/>
              </a:ext>
            </a:extLst>
          </p:cNvPr>
          <p:cNvSpPr txBox="1"/>
          <p:nvPr/>
        </p:nvSpPr>
        <p:spPr>
          <a:xfrm>
            <a:off x="686385" y="633509"/>
            <a:ext cx="5410938"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600" b="1"/>
              <a:t>Strengthened Cybersecurity Posture</a:t>
            </a:r>
            <a:r>
              <a:rPr lang="en-GB" sz="1600"/>
              <a:t>: Strengthen the organisation’s cybersecurity by reducing email phishing vulnerability by </a:t>
            </a:r>
            <a:r>
              <a:rPr lang="en-GB" sz="1600" b="1"/>
              <a:t>50%</a:t>
            </a:r>
            <a:r>
              <a:rPr lang="en-GB" sz="1600"/>
              <a:t> by end-2025 and</a:t>
            </a:r>
            <a:r>
              <a:rPr lang="en-GB" sz="1600" b="1"/>
              <a:t> 90%</a:t>
            </a:r>
            <a:r>
              <a:rPr lang="en-GB" sz="1600"/>
              <a:t> by end-2026, alongside a 30% reduction in related costs. </a:t>
            </a:r>
            <a:endParaRPr lang="en-US" sz="1600"/>
          </a:p>
        </p:txBody>
      </p:sp>
      <p:sp>
        <p:nvSpPr>
          <p:cNvPr id="8" name="TextBox 7">
            <a:extLst>
              <a:ext uri="{FF2B5EF4-FFF2-40B4-BE49-F238E27FC236}">
                <a16:creationId xmlns:a16="http://schemas.microsoft.com/office/drawing/2014/main" id="{B73A525C-4D48-5535-6A45-FBBC1676C985}"/>
              </a:ext>
            </a:extLst>
          </p:cNvPr>
          <p:cNvSpPr txBox="1"/>
          <p:nvPr/>
        </p:nvSpPr>
        <p:spPr>
          <a:xfrm>
            <a:off x="7759969" y="642892"/>
            <a:ext cx="4081220"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600" b="1"/>
              <a:t>Incident Reporting</a:t>
            </a:r>
            <a:r>
              <a:rPr lang="en-GB" sz="1600"/>
              <a:t>: Maintain a detailed record of phishing incidents in ServiceNow, with a rolling </a:t>
            </a:r>
            <a:r>
              <a:rPr lang="en-GB" sz="1600" b="1"/>
              <a:t>30-day</a:t>
            </a:r>
            <a:r>
              <a:rPr lang="en-GB" sz="1600"/>
              <a:t> dashboard for real-time monitoring.</a:t>
            </a:r>
            <a:endParaRPr lang="en-US" sz="1600"/>
          </a:p>
        </p:txBody>
      </p:sp>
      <p:sp>
        <p:nvSpPr>
          <p:cNvPr id="10" name="TextBox 9">
            <a:extLst>
              <a:ext uri="{FF2B5EF4-FFF2-40B4-BE49-F238E27FC236}">
                <a16:creationId xmlns:a16="http://schemas.microsoft.com/office/drawing/2014/main" id="{CA2A4E1A-8350-116C-5FA1-76881252355B}"/>
              </a:ext>
            </a:extLst>
          </p:cNvPr>
          <p:cNvSpPr txBox="1"/>
          <p:nvPr/>
        </p:nvSpPr>
        <p:spPr>
          <a:xfrm>
            <a:off x="141626" y="2496507"/>
            <a:ext cx="3721028"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600" b="1"/>
              <a:t>Streamlined Incident Management</a:t>
            </a:r>
            <a:r>
              <a:rPr lang="en-GB" sz="1600"/>
              <a:t>: Implement a customised incident management workflow in ServiceNow to ensure response times </a:t>
            </a:r>
            <a:r>
              <a:rPr lang="en-GB" sz="1600" b="1"/>
              <a:t>under 30 minutes</a:t>
            </a:r>
            <a:r>
              <a:rPr lang="en-GB" sz="1600"/>
              <a:t> and prompt service restoration. </a:t>
            </a:r>
            <a:endParaRPr lang="en-US" sz="1600"/>
          </a:p>
        </p:txBody>
      </p:sp>
      <p:sp>
        <p:nvSpPr>
          <p:cNvPr id="3" name="TextBox 2">
            <a:extLst>
              <a:ext uri="{FF2B5EF4-FFF2-40B4-BE49-F238E27FC236}">
                <a16:creationId xmlns:a16="http://schemas.microsoft.com/office/drawing/2014/main" id="{141A08F4-35FD-727E-15FF-AC62609B8463}"/>
              </a:ext>
            </a:extLst>
          </p:cNvPr>
          <p:cNvSpPr txBox="1"/>
          <p:nvPr/>
        </p:nvSpPr>
        <p:spPr>
          <a:xfrm>
            <a:off x="7952595" y="2501033"/>
            <a:ext cx="388749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600" b="1"/>
              <a:t>Upgraded Security Infrastructure</a:t>
            </a:r>
            <a:r>
              <a:rPr lang="en-GB" sz="1600"/>
              <a:t>: Upgrade security infrastructure through integration of MFA and RBAC within existing systems, targeting </a:t>
            </a:r>
            <a:r>
              <a:rPr lang="en-GB" sz="1600" b="1"/>
              <a:t>100%</a:t>
            </a:r>
            <a:r>
              <a:rPr lang="en-GB" sz="1600"/>
              <a:t> resolution of integration issues by project completion. </a:t>
            </a:r>
            <a:endParaRPr lang="en-US" sz="1600"/>
          </a:p>
        </p:txBody>
      </p:sp>
      <p:sp>
        <p:nvSpPr>
          <p:cNvPr id="6" name="TextBox 5">
            <a:extLst>
              <a:ext uri="{FF2B5EF4-FFF2-40B4-BE49-F238E27FC236}">
                <a16:creationId xmlns:a16="http://schemas.microsoft.com/office/drawing/2014/main" id="{CC4EF89C-BC7C-E80C-8F91-B83D4AEBE934}"/>
              </a:ext>
            </a:extLst>
          </p:cNvPr>
          <p:cNvSpPr txBox="1"/>
          <p:nvPr/>
        </p:nvSpPr>
        <p:spPr>
          <a:xfrm>
            <a:off x="4058371" y="4383348"/>
            <a:ext cx="3590440" cy="13542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600" b="1"/>
              <a:t>On-going Training Program</a:t>
            </a:r>
            <a:r>
              <a:rPr lang="en-GB" sz="1600"/>
              <a:t>: Establish a </a:t>
            </a:r>
            <a:r>
              <a:rPr lang="en-GB" sz="1600" i="1"/>
              <a:t>quarterly</a:t>
            </a:r>
            <a:r>
              <a:rPr lang="en-GB" sz="1600"/>
              <a:t> staff training program with phishing simulations and refresher courses to mitigate cyber threats.</a:t>
            </a:r>
            <a:endParaRPr lang="en-US" sz="1600"/>
          </a:p>
          <a:p>
            <a:pPr algn="l"/>
            <a:endParaRPr lang="en-GB"/>
          </a:p>
        </p:txBody>
      </p:sp>
    </p:spTree>
    <p:extLst>
      <p:ext uri="{BB962C8B-B14F-4D97-AF65-F5344CB8AC3E}">
        <p14:creationId xmlns:p14="http://schemas.microsoft.com/office/powerpoint/2010/main" val="3013306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6F284-C277-0A20-8E91-AF5B2B506C05}"/>
              </a:ext>
            </a:extLst>
          </p:cNvPr>
          <p:cNvSpPr>
            <a:spLocks noGrp="1"/>
          </p:cNvSpPr>
          <p:nvPr>
            <p:ph type="title"/>
          </p:nvPr>
        </p:nvSpPr>
        <p:spPr/>
        <p:txBody>
          <a:bodyPr/>
          <a:lstStyle/>
          <a:p>
            <a:r>
              <a:rPr lang="en-GB"/>
              <a:t>What is email phishing?</a:t>
            </a:r>
            <a:r>
              <a:rPr lang="en-GB">
                <a:ea typeface="+mj-lt"/>
                <a:cs typeface="+mj-lt"/>
              </a:rPr>
              <a:t>📧🎣 </a:t>
            </a:r>
            <a:endParaRPr lang="en-GB"/>
          </a:p>
        </p:txBody>
      </p:sp>
      <p:sp>
        <p:nvSpPr>
          <p:cNvPr id="3" name="Content Placeholder 2">
            <a:extLst>
              <a:ext uri="{FF2B5EF4-FFF2-40B4-BE49-F238E27FC236}">
                <a16:creationId xmlns:a16="http://schemas.microsoft.com/office/drawing/2014/main" id="{1BFB8BE1-E5FA-30B6-AEE3-6A222BFCBE22}"/>
              </a:ext>
            </a:extLst>
          </p:cNvPr>
          <p:cNvSpPr>
            <a:spLocks noGrp="1"/>
          </p:cNvSpPr>
          <p:nvPr>
            <p:ph sz="quarter" idx="10"/>
          </p:nvPr>
        </p:nvSpPr>
        <p:spPr/>
        <p:txBody>
          <a:bodyPr/>
          <a:lstStyle/>
          <a:p>
            <a:r>
              <a:rPr lang="en-GB">
                <a:ea typeface="+mn-lt"/>
                <a:cs typeface="+mn-lt"/>
              </a:rPr>
              <a:t> </a:t>
            </a:r>
            <a:r>
              <a:rPr lang="en-GB" b="1">
                <a:ea typeface="+mn-lt"/>
                <a:cs typeface="+mn-lt"/>
              </a:rPr>
              <a:t>Email phishing:</a:t>
            </a:r>
            <a:r>
              <a:rPr lang="en-GB">
                <a:ea typeface="+mn-lt"/>
                <a:cs typeface="+mn-lt"/>
              </a:rPr>
              <a:t> A cyberattack in which individuals are deceived into disclosing login credentials or sensitive information via fraudulent emails and malicious links, often leading to password breaches and data theft.</a:t>
            </a:r>
            <a:endParaRPr lang="en-US"/>
          </a:p>
        </p:txBody>
      </p:sp>
      <p:sp>
        <p:nvSpPr>
          <p:cNvPr id="4" name="Slide Number Placeholder 3">
            <a:extLst>
              <a:ext uri="{FF2B5EF4-FFF2-40B4-BE49-F238E27FC236}">
                <a16:creationId xmlns:a16="http://schemas.microsoft.com/office/drawing/2014/main" id="{44718C1E-527F-CD1A-A319-875349AEF1A3}"/>
              </a:ext>
            </a:extLst>
          </p:cNvPr>
          <p:cNvSpPr>
            <a:spLocks noGrp="1"/>
          </p:cNvSpPr>
          <p:nvPr>
            <p:ph type="sldNum" sz="quarter" idx="4"/>
          </p:nvPr>
        </p:nvSpPr>
        <p:spPr/>
        <p:txBody>
          <a:bodyPr/>
          <a:lstStyle/>
          <a:p>
            <a:fld id="{08AB70BE-1769-45B8-85A6-0C837432C7E6}" type="slidenum">
              <a:rPr lang="en-US" smtClean="0"/>
              <a:pPr/>
              <a:t>6</a:t>
            </a:fld>
            <a:endParaRPr lang="en-US"/>
          </a:p>
        </p:txBody>
      </p:sp>
    </p:spTree>
    <p:extLst>
      <p:ext uri="{BB962C8B-B14F-4D97-AF65-F5344CB8AC3E}">
        <p14:creationId xmlns:p14="http://schemas.microsoft.com/office/powerpoint/2010/main" val="3167627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Rectangle: Rounded Corners 314">
            <a:extLst>
              <a:ext uri="{FF2B5EF4-FFF2-40B4-BE49-F238E27FC236}">
                <a16:creationId xmlns:a16="http://schemas.microsoft.com/office/drawing/2014/main" id="{19C5EB86-45C2-C4D9-2FAF-F72E71A8EC79}"/>
              </a:ext>
            </a:extLst>
          </p:cNvPr>
          <p:cNvSpPr/>
          <p:nvPr/>
        </p:nvSpPr>
        <p:spPr>
          <a:xfrm>
            <a:off x="4372427" y="2086428"/>
            <a:ext cx="3495523" cy="3162905"/>
          </a:xfrm>
          <a:prstGeom prst="round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Rectangle: Rounded Corners 315">
            <a:extLst>
              <a:ext uri="{FF2B5EF4-FFF2-40B4-BE49-F238E27FC236}">
                <a16:creationId xmlns:a16="http://schemas.microsoft.com/office/drawing/2014/main" id="{BAC305EC-ABC9-EF43-C3CB-572177E39CCB}"/>
              </a:ext>
            </a:extLst>
          </p:cNvPr>
          <p:cNvSpPr/>
          <p:nvPr/>
        </p:nvSpPr>
        <p:spPr>
          <a:xfrm>
            <a:off x="8230809" y="2025953"/>
            <a:ext cx="3495523" cy="3162905"/>
          </a:xfrm>
          <a:prstGeom prst="round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Rectangle: Rounded Corners 309">
            <a:extLst>
              <a:ext uri="{FF2B5EF4-FFF2-40B4-BE49-F238E27FC236}">
                <a16:creationId xmlns:a16="http://schemas.microsoft.com/office/drawing/2014/main" id="{AA5D6631-0F11-EB83-572B-906037FBE924}"/>
              </a:ext>
            </a:extLst>
          </p:cNvPr>
          <p:cNvSpPr/>
          <p:nvPr/>
        </p:nvSpPr>
        <p:spPr>
          <a:xfrm>
            <a:off x="526142" y="2110619"/>
            <a:ext cx="3495523" cy="3162905"/>
          </a:xfrm>
          <a:prstGeom prst="round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F465791-02C3-85CB-EC2D-AE1D097AD894}"/>
              </a:ext>
            </a:extLst>
          </p:cNvPr>
          <p:cNvSpPr>
            <a:spLocks noGrp="1"/>
          </p:cNvSpPr>
          <p:nvPr>
            <p:ph type="title"/>
          </p:nvPr>
        </p:nvSpPr>
        <p:spPr>
          <a:xfrm>
            <a:off x="4132614" y="156922"/>
            <a:ext cx="9599008" cy="1729547"/>
          </a:xfrm>
        </p:spPr>
        <p:txBody>
          <a:bodyPr/>
          <a:lstStyle/>
          <a:p>
            <a:r>
              <a:rPr lang="en-US"/>
              <a:t>Critical issues</a:t>
            </a:r>
          </a:p>
        </p:txBody>
      </p:sp>
      <p:sp>
        <p:nvSpPr>
          <p:cNvPr id="2" name="Slide Number Placeholder 1">
            <a:extLst>
              <a:ext uri="{FF2B5EF4-FFF2-40B4-BE49-F238E27FC236}">
                <a16:creationId xmlns:a16="http://schemas.microsoft.com/office/drawing/2014/main" id="{DFEF2AD9-EC94-1F3D-3B79-64938E47AD43}"/>
              </a:ext>
            </a:extLst>
          </p:cNvPr>
          <p:cNvSpPr>
            <a:spLocks noGrp="1"/>
          </p:cNvSpPr>
          <p:nvPr>
            <p:ph type="sldNum" sz="quarter" idx="4"/>
          </p:nvPr>
        </p:nvSpPr>
        <p:spPr/>
        <p:txBody>
          <a:bodyPr/>
          <a:lstStyle/>
          <a:p>
            <a:fld id="{08AB70BE-1769-45B8-85A6-0C837432C7E6}" type="slidenum">
              <a:rPr lang="en-US" smtClean="0"/>
              <a:pPr/>
              <a:t>7</a:t>
            </a:fld>
            <a:endParaRPr lang="en-US"/>
          </a:p>
        </p:txBody>
      </p:sp>
      <p:sp>
        <p:nvSpPr>
          <p:cNvPr id="301" name="TextBox 300">
            <a:extLst>
              <a:ext uri="{FF2B5EF4-FFF2-40B4-BE49-F238E27FC236}">
                <a16:creationId xmlns:a16="http://schemas.microsoft.com/office/drawing/2014/main" id="{4CAB5DBB-F5F2-7B3B-0F94-974D8D042D62}"/>
              </a:ext>
            </a:extLst>
          </p:cNvPr>
          <p:cNvSpPr txBox="1"/>
          <p:nvPr/>
        </p:nvSpPr>
        <p:spPr>
          <a:xfrm>
            <a:off x="713617" y="2630714"/>
            <a:ext cx="300929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Elephant"/>
              </a:rPr>
              <a:t>Phishing email attacks </a:t>
            </a:r>
            <a:r>
              <a:rPr lang="en-US">
                <a:ea typeface="+mn-lt"/>
                <a:cs typeface="+mn-lt"/>
              </a:rPr>
              <a:t>🕵️</a:t>
            </a:r>
          </a:p>
        </p:txBody>
      </p:sp>
      <p:sp>
        <p:nvSpPr>
          <p:cNvPr id="312" name="TextBox 311">
            <a:extLst>
              <a:ext uri="{FF2B5EF4-FFF2-40B4-BE49-F238E27FC236}">
                <a16:creationId xmlns:a16="http://schemas.microsoft.com/office/drawing/2014/main" id="{5CB1CA13-73A3-C37A-8CB4-207E7D9446D4}"/>
              </a:ext>
            </a:extLst>
          </p:cNvPr>
          <p:cNvSpPr txBox="1"/>
          <p:nvPr/>
        </p:nvSpPr>
        <p:spPr>
          <a:xfrm>
            <a:off x="4614332" y="2630714"/>
            <a:ext cx="300929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Elephant"/>
              </a:rPr>
              <a:t>Password Compromises </a:t>
            </a:r>
            <a:r>
              <a:rPr lang="en-US">
                <a:ea typeface="+mn-lt"/>
                <a:cs typeface="+mn-lt"/>
              </a:rPr>
              <a:t>🔓</a:t>
            </a:r>
          </a:p>
        </p:txBody>
      </p:sp>
      <p:sp>
        <p:nvSpPr>
          <p:cNvPr id="314" name="TextBox 313">
            <a:extLst>
              <a:ext uri="{FF2B5EF4-FFF2-40B4-BE49-F238E27FC236}">
                <a16:creationId xmlns:a16="http://schemas.microsoft.com/office/drawing/2014/main" id="{75FC8035-1A75-57CE-CC1B-10AFD65C0EED}"/>
              </a:ext>
            </a:extLst>
          </p:cNvPr>
          <p:cNvSpPr txBox="1"/>
          <p:nvPr/>
        </p:nvSpPr>
        <p:spPr>
          <a:xfrm>
            <a:off x="8472712" y="2491618"/>
            <a:ext cx="300929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Elephant"/>
              </a:rPr>
              <a:t>Documentation and Awareness </a:t>
            </a:r>
            <a:r>
              <a:rPr lang="en-US">
                <a:ea typeface="+mn-lt"/>
                <a:cs typeface="+mn-lt"/>
              </a:rPr>
              <a:t>📘</a:t>
            </a:r>
            <a:endParaRPr lang="en-US"/>
          </a:p>
        </p:txBody>
      </p:sp>
      <p:sp>
        <p:nvSpPr>
          <p:cNvPr id="318" name="TextBox 317">
            <a:extLst>
              <a:ext uri="{FF2B5EF4-FFF2-40B4-BE49-F238E27FC236}">
                <a16:creationId xmlns:a16="http://schemas.microsoft.com/office/drawing/2014/main" id="{BBFA2432-81B6-E823-0025-F3EFB07FE0F4}"/>
              </a:ext>
            </a:extLst>
          </p:cNvPr>
          <p:cNvSpPr txBox="1"/>
          <p:nvPr/>
        </p:nvSpPr>
        <p:spPr>
          <a:xfrm>
            <a:off x="792238" y="3138712"/>
            <a:ext cx="2852056"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Arial Nova Light"/>
                <a:ea typeface="+mn-lt"/>
                <a:cs typeface="Times New Roman"/>
              </a:rPr>
              <a:t>Staffs receive fake emails impersonating company executives and HR leading to financial loss through fraudulent fund transfers</a:t>
            </a:r>
            <a:endParaRPr lang="en-US">
              <a:latin typeface="Arial Nova Light"/>
              <a:cs typeface="Times New Roman"/>
            </a:endParaRPr>
          </a:p>
          <a:p>
            <a:pPr algn="l"/>
            <a:endParaRPr lang="en-US"/>
          </a:p>
        </p:txBody>
      </p:sp>
      <p:sp>
        <p:nvSpPr>
          <p:cNvPr id="320" name="TextBox 319">
            <a:extLst>
              <a:ext uri="{FF2B5EF4-FFF2-40B4-BE49-F238E27FC236}">
                <a16:creationId xmlns:a16="http://schemas.microsoft.com/office/drawing/2014/main" id="{354E2260-85C6-E60B-6571-A144A8E216CA}"/>
              </a:ext>
            </a:extLst>
          </p:cNvPr>
          <p:cNvSpPr txBox="1"/>
          <p:nvPr/>
        </p:nvSpPr>
        <p:spPr>
          <a:xfrm>
            <a:off x="4668761" y="3138711"/>
            <a:ext cx="2852056"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ea typeface="+mn-lt"/>
                <a:cs typeface="+mn-lt"/>
              </a:rPr>
              <a:t>Weak employee passwords have increased the success rate of phishing attacks, exposing internal systems to </a:t>
            </a:r>
            <a:r>
              <a:rPr lang="en-US" err="1">
                <a:ea typeface="+mn-lt"/>
                <a:cs typeface="+mn-lt"/>
              </a:rPr>
              <a:t>unauthorised</a:t>
            </a:r>
            <a:r>
              <a:rPr lang="en-US">
                <a:ea typeface="+mn-lt"/>
                <a:cs typeface="+mn-lt"/>
              </a:rPr>
              <a:t> access and data breaches</a:t>
            </a:r>
            <a:endParaRPr lang="en-US"/>
          </a:p>
          <a:p>
            <a:pPr algn="just"/>
            <a:endParaRPr lang="en-US">
              <a:latin typeface="Arial Nova Light"/>
              <a:cs typeface="Times New Roman"/>
            </a:endParaRPr>
          </a:p>
          <a:p>
            <a:pPr algn="l"/>
            <a:endParaRPr lang="en-US"/>
          </a:p>
        </p:txBody>
      </p:sp>
      <p:sp>
        <p:nvSpPr>
          <p:cNvPr id="321" name="TextBox 320">
            <a:extLst>
              <a:ext uri="{FF2B5EF4-FFF2-40B4-BE49-F238E27FC236}">
                <a16:creationId xmlns:a16="http://schemas.microsoft.com/office/drawing/2014/main" id="{AB74294D-3613-960C-5B03-E3D6FB211AF9}"/>
              </a:ext>
            </a:extLst>
          </p:cNvPr>
          <p:cNvSpPr txBox="1"/>
          <p:nvPr/>
        </p:nvSpPr>
        <p:spPr>
          <a:xfrm>
            <a:off x="8551332" y="3138710"/>
            <a:ext cx="2852056"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Arial Nova Light"/>
              </a:rPr>
              <a:t>Incidents have not been documented or used to update training materials, reducing the effectiveness of employee training</a:t>
            </a:r>
          </a:p>
          <a:p>
            <a:pPr algn="ctr"/>
            <a:endParaRPr lang="en-US"/>
          </a:p>
          <a:p>
            <a:pPr algn="just"/>
            <a:endParaRPr lang="en-US">
              <a:latin typeface="Arial Nova Light"/>
              <a:cs typeface="Times New Roman"/>
            </a:endParaRPr>
          </a:p>
          <a:p>
            <a:pPr algn="l"/>
            <a:endParaRPr lang="en-US"/>
          </a:p>
        </p:txBody>
      </p:sp>
    </p:spTree>
    <p:extLst>
      <p:ext uri="{BB962C8B-B14F-4D97-AF65-F5344CB8AC3E}">
        <p14:creationId xmlns:p14="http://schemas.microsoft.com/office/powerpoint/2010/main" val="34218648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A08E557-10DB-421A-876E-1AE58F8E07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B5B09F67-0226-4836-9B22-AFF94EF63B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EF6D18FB-3D39-4747-9ED8-42C5DFAB8A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1" y="1"/>
            <a:ext cx="5199156" cy="6857999"/>
          </a:xfrm>
          <a:custGeom>
            <a:avLst/>
            <a:gdLst>
              <a:gd name="connsiteX0" fmla="*/ 0 w 5199156"/>
              <a:gd name="connsiteY0" fmla="*/ 0 h 6857999"/>
              <a:gd name="connsiteX1" fmla="*/ 5199156 w 5199156"/>
              <a:gd name="connsiteY1" fmla="*/ 0 h 6857999"/>
              <a:gd name="connsiteX2" fmla="*/ 5199156 w 5199156"/>
              <a:gd name="connsiteY2" fmla="*/ 4404241 h 6857999"/>
              <a:gd name="connsiteX3" fmla="*/ 2996280 w 5199156"/>
              <a:gd name="connsiteY3" fmla="*/ 6845331 h 6857999"/>
              <a:gd name="connsiteX4" fmla="*/ 2762435 w 5199156"/>
              <a:gd name="connsiteY4" fmla="*/ 6857139 h 6857999"/>
              <a:gd name="connsiteX5" fmla="*/ 2762435 w 5199156"/>
              <a:gd name="connsiteY5" fmla="*/ 6857999 h 6857999"/>
              <a:gd name="connsiteX6" fmla="*/ 2745398 w 5199156"/>
              <a:gd name="connsiteY6" fmla="*/ 6857999 h 6857999"/>
              <a:gd name="connsiteX7" fmla="*/ 0 w 5199156"/>
              <a:gd name="connsiteY7"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9156" h="6857999">
                <a:moveTo>
                  <a:pt x="0" y="0"/>
                </a:moveTo>
                <a:lnTo>
                  <a:pt x="5199156" y="0"/>
                </a:lnTo>
                <a:lnTo>
                  <a:pt x="5199156" y="4404241"/>
                </a:lnTo>
                <a:cubicBezTo>
                  <a:pt x="5199156" y="5674715"/>
                  <a:pt x="4233603" y="6719673"/>
                  <a:pt x="2996280" y="6845331"/>
                </a:cubicBezTo>
                <a:lnTo>
                  <a:pt x="2762435" y="6857139"/>
                </a:lnTo>
                <a:lnTo>
                  <a:pt x="2762435" y="6857999"/>
                </a:lnTo>
                <a:lnTo>
                  <a:pt x="2745398"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DCDD4D4-ADBD-45B9-944B-E77CC2584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5834" y="-39394"/>
            <a:ext cx="2353172" cy="2431959"/>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BDC538E-80E4-07D0-5B67-7AB203C81135}"/>
              </a:ext>
            </a:extLst>
          </p:cNvPr>
          <p:cNvSpPr>
            <a:spLocks noGrp="1"/>
          </p:cNvSpPr>
          <p:nvPr>
            <p:ph type="title"/>
          </p:nvPr>
        </p:nvSpPr>
        <p:spPr>
          <a:xfrm>
            <a:off x="914400" y="1122362"/>
            <a:ext cx="3814549" cy="3354104"/>
          </a:xfrm>
        </p:spPr>
        <p:txBody>
          <a:bodyPr vert="horz" lIns="91440" tIns="45720" rIns="91440" bIns="45720" rtlCol="0" anchor="b">
            <a:normAutofit/>
          </a:bodyPr>
          <a:lstStyle/>
          <a:p>
            <a:pPr>
              <a:lnSpc>
                <a:spcPct val="100000"/>
              </a:lnSpc>
            </a:pPr>
            <a:r>
              <a:rPr lang="en-US" sz="4400">
                <a:solidFill>
                  <a:srgbClr val="FFFFFF"/>
                </a:solidFill>
              </a:rPr>
              <a:t>Innovative Solution Proposals #1</a:t>
            </a:r>
            <a:endParaRPr lang="en-GB" sz="1800">
              <a:solidFill>
                <a:schemeClr val="tx2"/>
              </a:solidFill>
              <a:latin typeface="Arial Nova Light"/>
            </a:endParaRPr>
          </a:p>
        </p:txBody>
      </p:sp>
      <p:pic>
        <p:nvPicPr>
          <p:cNvPr id="5" name="Content Placeholder 4" descr="Picture 1, Picture">
            <a:extLst>
              <a:ext uri="{FF2B5EF4-FFF2-40B4-BE49-F238E27FC236}">
                <a16:creationId xmlns:a16="http://schemas.microsoft.com/office/drawing/2014/main" id="{3C33E886-5A9B-804F-0C1B-D4A43D9FAB15}"/>
              </a:ext>
            </a:extLst>
          </p:cNvPr>
          <p:cNvPicPr>
            <a:picLocks noGrp="1" noChangeAspect="1"/>
          </p:cNvPicPr>
          <p:nvPr>
            <p:ph sz="quarter" idx="10"/>
          </p:nvPr>
        </p:nvPicPr>
        <p:blipFill>
          <a:blip r:embed="rId2"/>
          <a:stretch>
            <a:fillRect/>
          </a:stretch>
        </p:blipFill>
        <p:spPr>
          <a:xfrm>
            <a:off x="5893052" y="1131927"/>
            <a:ext cx="5689348" cy="4594146"/>
          </a:xfrm>
          <a:prstGeom prst="rect">
            <a:avLst/>
          </a:prstGeom>
        </p:spPr>
      </p:pic>
      <p:sp>
        <p:nvSpPr>
          <p:cNvPr id="4" name="Slide Number Placeholder 3">
            <a:extLst>
              <a:ext uri="{FF2B5EF4-FFF2-40B4-BE49-F238E27FC236}">
                <a16:creationId xmlns:a16="http://schemas.microsoft.com/office/drawing/2014/main" id="{186C1755-6915-2422-4FA3-446E6104FEF1}"/>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solidFill>
                  <a:schemeClr val="accent2"/>
                </a:solidFill>
              </a:rPr>
              <a:pPr algn="r">
                <a:lnSpc>
                  <a:spcPct val="90000"/>
                </a:lnSpc>
                <a:spcAft>
                  <a:spcPts val="600"/>
                </a:spcAft>
              </a:pPr>
              <a:t>8</a:t>
            </a:fld>
            <a:endParaRPr lang="en-US" sz="1900">
              <a:solidFill>
                <a:schemeClr val="accent2"/>
              </a:solidFill>
            </a:endParaRPr>
          </a:p>
        </p:txBody>
      </p:sp>
    </p:spTree>
    <p:extLst>
      <p:ext uri="{BB962C8B-B14F-4D97-AF65-F5344CB8AC3E}">
        <p14:creationId xmlns:p14="http://schemas.microsoft.com/office/powerpoint/2010/main" val="19447565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E6F4604E-7A17-5E14-3B51-1645F319D71E}"/>
            </a:ext>
          </a:extLst>
        </p:cNvPr>
        <p:cNvGrpSpPr/>
        <p:nvPr/>
      </p:nvGrpSpPr>
      <p:grpSpPr>
        <a:xfrm>
          <a:off x="0" y="0"/>
          <a:ext cx="0" cy="0"/>
          <a:chOff x="0" y="0"/>
          <a:chExt cx="0" cy="0"/>
        </a:xfrm>
      </p:grpSpPr>
      <p:sp>
        <p:nvSpPr>
          <p:cNvPr id="10" name="Freeform: Shape 9">
            <a:extLst>
              <a:ext uri="{FF2B5EF4-FFF2-40B4-BE49-F238E27FC236}">
                <a16:creationId xmlns:a16="http://schemas.microsoft.com/office/drawing/2014/main" id="{B0BE6070-6A97-1FBC-F68B-797CF8E17F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FB964595-29CA-FE40-1397-85163DB23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81EE5E34-5394-1F49-D90F-76DAB9B4B6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1" y="1"/>
            <a:ext cx="5199156" cy="6857999"/>
          </a:xfrm>
          <a:custGeom>
            <a:avLst/>
            <a:gdLst>
              <a:gd name="connsiteX0" fmla="*/ 0 w 5199156"/>
              <a:gd name="connsiteY0" fmla="*/ 0 h 6857999"/>
              <a:gd name="connsiteX1" fmla="*/ 5199156 w 5199156"/>
              <a:gd name="connsiteY1" fmla="*/ 0 h 6857999"/>
              <a:gd name="connsiteX2" fmla="*/ 5199156 w 5199156"/>
              <a:gd name="connsiteY2" fmla="*/ 4404241 h 6857999"/>
              <a:gd name="connsiteX3" fmla="*/ 2996280 w 5199156"/>
              <a:gd name="connsiteY3" fmla="*/ 6845331 h 6857999"/>
              <a:gd name="connsiteX4" fmla="*/ 2762435 w 5199156"/>
              <a:gd name="connsiteY4" fmla="*/ 6857139 h 6857999"/>
              <a:gd name="connsiteX5" fmla="*/ 2762435 w 5199156"/>
              <a:gd name="connsiteY5" fmla="*/ 6857999 h 6857999"/>
              <a:gd name="connsiteX6" fmla="*/ 2745398 w 5199156"/>
              <a:gd name="connsiteY6" fmla="*/ 6857999 h 6857999"/>
              <a:gd name="connsiteX7" fmla="*/ 0 w 5199156"/>
              <a:gd name="connsiteY7"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99156" h="6857999">
                <a:moveTo>
                  <a:pt x="0" y="0"/>
                </a:moveTo>
                <a:lnTo>
                  <a:pt x="5199156" y="0"/>
                </a:lnTo>
                <a:lnTo>
                  <a:pt x="5199156" y="4404241"/>
                </a:lnTo>
                <a:cubicBezTo>
                  <a:pt x="5199156" y="5674715"/>
                  <a:pt x="4233603" y="6719673"/>
                  <a:pt x="2996280" y="6845331"/>
                </a:cubicBezTo>
                <a:lnTo>
                  <a:pt x="2762435" y="6857139"/>
                </a:lnTo>
                <a:lnTo>
                  <a:pt x="2762435" y="6857999"/>
                </a:lnTo>
                <a:lnTo>
                  <a:pt x="2745398"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84E69927-3ACB-D159-D786-6D9EA927D8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5834" y="-39394"/>
            <a:ext cx="2353172" cy="2431959"/>
          </a:xfrm>
          <a:custGeom>
            <a:avLst/>
            <a:gdLst>
              <a:gd name="connsiteX0" fmla="*/ 0 w 2353172"/>
              <a:gd name="connsiteY0" fmla="*/ 0 h 2431959"/>
              <a:gd name="connsiteX1" fmla="*/ 2353172 w 2353172"/>
              <a:gd name="connsiteY1" fmla="*/ 0 h 2431959"/>
              <a:gd name="connsiteX2" fmla="*/ 2353172 w 2353172"/>
              <a:gd name="connsiteY2" fmla="*/ 2431959 h 2431959"/>
              <a:gd name="connsiteX3" fmla="*/ 2352312 w 2353172"/>
              <a:gd name="connsiteY3" fmla="*/ 2431959 h 2431959"/>
              <a:gd name="connsiteX4" fmla="*/ 2340504 w 2353172"/>
              <a:gd name="connsiteY4" fmla="*/ 2198113 h 2431959"/>
              <a:gd name="connsiteX5" fmla="*/ 134816 w 2353172"/>
              <a:gd name="connsiteY5" fmla="*/ 6383 h 243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3172" h="2431959">
                <a:moveTo>
                  <a:pt x="0" y="0"/>
                </a:moveTo>
                <a:lnTo>
                  <a:pt x="2353172" y="0"/>
                </a:lnTo>
                <a:lnTo>
                  <a:pt x="2353172" y="2431959"/>
                </a:lnTo>
                <a:lnTo>
                  <a:pt x="2352312" y="2431959"/>
                </a:lnTo>
                <a:lnTo>
                  <a:pt x="2340504" y="2198113"/>
                </a:lnTo>
                <a:cubicBezTo>
                  <a:pt x="2222700" y="1038123"/>
                  <a:pt x="1296917" y="116993"/>
                  <a:pt x="134816" y="6383"/>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71C0B9A-40E3-3F8C-A6DC-F2E339FC18A5}"/>
              </a:ext>
            </a:extLst>
          </p:cNvPr>
          <p:cNvSpPr>
            <a:spLocks noGrp="1"/>
          </p:cNvSpPr>
          <p:nvPr>
            <p:ph type="title"/>
          </p:nvPr>
        </p:nvSpPr>
        <p:spPr>
          <a:xfrm>
            <a:off x="914400" y="1122362"/>
            <a:ext cx="3814549" cy="3354104"/>
          </a:xfrm>
        </p:spPr>
        <p:txBody>
          <a:bodyPr vert="horz" lIns="91440" tIns="45720" rIns="91440" bIns="45720" rtlCol="0" anchor="b">
            <a:normAutofit/>
          </a:bodyPr>
          <a:lstStyle/>
          <a:p>
            <a:pPr>
              <a:lnSpc>
                <a:spcPct val="100000"/>
              </a:lnSpc>
            </a:pPr>
            <a:r>
              <a:rPr lang="en-US" sz="4400">
                <a:solidFill>
                  <a:srgbClr val="FFFFFF"/>
                </a:solidFill>
              </a:rPr>
              <a:t>Innovative Solution Proposals #2</a:t>
            </a:r>
          </a:p>
        </p:txBody>
      </p:sp>
      <p:sp>
        <p:nvSpPr>
          <p:cNvPr id="4" name="Slide Number Placeholder 3">
            <a:extLst>
              <a:ext uri="{FF2B5EF4-FFF2-40B4-BE49-F238E27FC236}">
                <a16:creationId xmlns:a16="http://schemas.microsoft.com/office/drawing/2014/main" id="{B6B545EF-273C-583B-8CD9-A82DA19C10C6}"/>
              </a:ext>
            </a:extLst>
          </p:cNvPr>
          <p:cNvSpPr>
            <a:spLocks noGrp="1"/>
          </p:cNvSpPr>
          <p:nvPr>
            <p:ph type="sldNum" sz="quarter" idx="4"/>
          </p:nvPr>
        </p:nvSpPr>
        <p:spPr>
          <a:xfrm>
            <a:off x="11391152" y="6433203"/>
            <a:ext cx="702781" cy="367842"/>
          </a:xfrm>
        </p:spPr>
        <p:txBody>
          <a:bodyPr vert="horz" lIns="91440" tIns="45720" rIns="91440" bIns="45720" rtlCol="0" anchor="ctr">
            <a:normAutofit/>
          </a:bodyPr>
          <a:lstStyle/>
          <a:p>
            <a:pPr algn="r">
              <a:lnSpc>
                <a:spcPct val="90000"/>
              </a:lnSpc>
              <a:spcAft>
                <a:spcPts val="600"/>
              </a:spcAft>
            </a:pPr>
            <a:fld id="{08AB70BE-1769-45B8-85A6-0C837432C7E6}" type="slidenum">
              <a:rPr lang="en-US" sz="1900">
                <a:solidFill>
                  <a:schemeClr val="accent2"/>
                </a:solidFill>
              </a:rPr>
              <a:pPr algn="r">
                <a:lnSpc>
                  <a:spcPct val="90000"/>
                </a:lnSpc>
                <a:spcAft>
                  <a:spcPts val="600"/>
                </a:spcAft>
              </a:pPr>
              <a:t>9</a:t>
            </a:fld>
            <a:endParaRPr lang="en-US" sz="1900">
              <a:solidFill>
                <a:schemeClr val="accent2"/>
              </a:solidFill>
            </a:endParaRPr>
          </a:p>
        </p:txBody>
      </p:sp>
      <p:pic>
        <p:nvPicPr>
          <p:cNvPr id="6" name="Content Placeholder 4" descr="A diagram of a system&#10;&#10;AI-generated content may be incorrect., Picture">
            <a:extLst>
              <a:ext uri="{FF2B5EF4-FFF2-40B4-BE49-F238E27FC236}">
                <a16:creationId xmlns:a16="http://schemas.microsoft.com/office/drawing/2014/main" id="{8D67E344-940A-0F10-601F-5BF6B0632DBF}"/>
              </a:ext>
            </a:extLst>
          </p:cNvPr>
          <p:cNvPicPr>
            <a:picLocks noChangeAspect="1"/>
          </p:cNvPicPr>
          <p:nvPr/>
        </p:nvPicPr>
        <p:blipFill>
          <a:blip r:embed="rId2"/>
          <a:stretch>
            <a:fillRect/>
          </a:stretch>
        </p:blipFill>
        <p:spPr>
          <a:xfrm>
            <a:off x="5360465" y="1306287"/>
            <a:ext cx="6506545" cy="4252222"/>
          </a:xfrm>
          <a:prstGeom prst="rect">
            <a:avLst/>
          </a:prstGeom>
        </p:spPr>
      </p:pic>
    </p:spTree>
    <p:extLst>
      <p:ext uri="{BB962C8B-B14F-4D97-AF65-F5344CB8AC3E}">
        <p14:creationId xmlns:p14="http://schemas.microsoft.com/office/powerpoint/2010/main" val="3863875551"/>
      </p:ext>
    </p:extLst>
  </p:cSld>
  <p:clrMapOvr>
    <a:masterClrMapping/>
  </p:clrMapOvr>
</p:sld>
</file>

<file path=ppt/theme/theme1.xml><?xml version="1.0" encoding="utf-8"?>
<a:theme xmlns:a="http://schemas.openxmlformats.org/drawingml/2006/main" name="ModOverlayVTI">
  <a:themeElements>
    <a:clrScheme name="Custom 50">
      <a:dk1>
        <a:sysClr val="windowText" lastClr="000000"/>
      </a:dk1>
      <a:lt1>
        <a:srgbClr val="F4F2EC"/>
      </a:lt1>
      <a:dk2>
        <a:srgbClr val="09283F"/>
      </a:dk2>
      <a:lt2>
        <a:srgbClr val="FFFFFF"/>
      </a:lt2>
      <a:accent1>
        <a:srgbClr val="3C9A8F"/>
      </a:accent1>
      <a:accent2>
        <a:srgbClr val="18818C"/>
      </a:accent2>
      <a:accent3>
        <a:srgbClr val="800A2F"/>
      </a:accent3>
      <a:accent4>
        <a:srgbClr val="F6635C"/>
      </a:accent4>
      <a:accent5>
        <a:srgbClr val="F48E7C"/>
      </a:accent5>
      <a:accent6>
        <a:srgbClr val="DA9D16"/>
      </a:accent6>
      <a:hlink>
        <a:srgbClr val="ED621D"/>
      </a:hlink>
      <a:folHlink>
        <a:srgbClr val="A18A6D"/>
      </a:folHlink>
    </a:clrScheme>
    <a:fontScheme name="Elephant Arial Nova Light">
      <a:majorFont>
        <a:latin typeface="Elephant"/>
        <a:ea typeface=""/>
        <a:cs typeface=""/>
      </a:majorFont>
      <a:minorFont>
        <a:latin typeface="Arial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OverlayVTI" id="{85202D65-63D3-4793-A090-FA8DF18DC0BE}" vid="{91924FCD-E846-48AE-B233-F25A78D18B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338B8CBF-35BC-4CBA-95E2-584C08F61855}">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F227BAF2-BB0B-4E7B-AE5A-2E47729F98C0}">
  <ds:schemaRefs>
    <ds:schemaRef ds:uri="http://schemas.microsoft.com/sharepoint/v3/contenttype/forms"/>
  </ds:schemaRefs>
</ds:datastoreItem>
</file>

<file path=customXml/itemProps3.xml><?xml version="1.0" encoding="utf-8"?>
<ds:datastoreItem xmlns:ds="http://schemas.openxmlformats.org/officeDocument/2006/customXml" ds:itemID="{452AE0DF-6B5F-4274-A760-FE77CC84C909}">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clbl:label id="{c9f92db8-2851-4df9-9d12-fab52f5b1415}" enabled="1" method="Standard" siteId="{5a7cc8ab-a4dc-4f9b-bf60-66714049ad62}" removed="0"/>
</clbl:labelList>
</file>

<file path=docProps/app.xml><?xml version="1.0" encoding="utf-8"?>
<Properties xmlns="http://schemas.openxmlformats.org/officeDocument/2006/extended-properties" xmlns:vt="http://schemas.openxmlformats.org/officeDocument/2006/docPropsVTypes">
  <Template>ModOverlayVTI</Template>
  <Application>Microsoft Office PowerPoint</Application>
  <PresentationFormat>Widescreen</PresentationFormat>
  <Slides>17</Slides>
  <Notes>11</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ModOverlayVTI</vt:lpstr>
      <vt:lpstr>Team Overview  ZeroDay Response Team</vt:lpstr>
      <vt:lpstr>Presentation Overview</vt:lpstr>
      <vt:lpstr>Table of Contents</vt:lpstr>
      <vt:lpstr>Project Introduction &amp; Motivation</vt:lpstr>
      <vt:lpstr>Objectives &amp; Outcomes</vt:lpstr>
      <vt:lpstr>What is email phishing?📧🎣 </vt:lpstr>
      <vt:lpstr>Critical issues</vt:lpstr>
      <vt:lpstr>Innovative Solution Proposals #1</vt:lpstr>
      <vt:lpstr>Innovative Solution Proposals #2</vt:lpstr>
      <vt:lpstr>Tools Used 🔧</vt:lpstr>
      <vt:lpstr>Methodology </vt:lpstr>
      <vt:lpstr>V-Model (Verification and Validation) </vt:lpstr>
      <vt:lpstr>Risk &amp; Sustainment Plan</vt:lpstr>
      <vt:lpstr>Project Impact</vt:lpstr>
      <vt:lpstr>Prototype Demonstration in ServiceNow</vt:lpstr>
      <vt:lpstr>Q&amp;A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4</cp:revision>
  <dcterms:created xsi:type="dcterms:W3CDTF">2025-05-27T00:57:02Z</dcterms:created>
  <dcterms:modified xsi:type="dcterms:W3CDTF">2025-08-04T00:13:51Z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